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9" d="100"/>
          <a:sy n="59" d="100"/>
        </p:scale>
        <p:origin x="-418" y="1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650" b="0" i="0">
                <a:solidFill>
                  <a:srgbClr val="B8317D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650" b="0" i="0">
                <a:solidFill>
                  <a:srgbClr val="B8317D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94D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3883721" y="0"/>
            <a:ext cx="4404360" cy="3493770"/>
          </a:xfrm>
          <a:custGeom>
            <a:avLst/>
            <a:gdLst/>
            <a:ahLst/>
            <a:cxnLst/>
            <a:rect l="l" t="t" r="r" b="b"/>
            <a:pathLst>
              <a:path w="4404359" h="3493770">
                <a:moveTo>
                  <a:pt x="3940650" y="3417070"/>
                </a:moveTo>
                <a:lnTo>
                  <a:pt x="2439093" y="3417070"/>
                </a:lnTo>
                <a:lnTo>
                  <a:pt x="2216603" y="3353570"/>
                </a:lnTo>
                <a:lnTo>
                  <a:pt x="2172909" y="3328170"/>
                </a:lnTo>
                <a:lnTo>
                  <a:pt x="2043529" y="3290070"/>
                </a:lnTo>
                <a:lnTo>
                  <a:pt x="2000986" y="3264670"/>
                </a:lnTo>
                <a:lnTo>
                  <a:pt x="1916805" y="3239270"/>
                </a:lnTo>
                <a:lnTo>
                  <a:pt x="1875178" y="3213870"/>
                </a:lnTo>
                <a:lnTo>
                  <a:pt x="1833867" y="3201170"/>
                </a:lnTo>
                <a:lnTo>
                  <a:pt x="1792876" y="3175770"/>
                </a:lnTo>
                <a:lnTo>
                  <a:pt x="1752211" y="3163070"/>
                </a:lnTo>
                <a:lnTo>
                  <a:pt x="1671878" y="3112270"/>
                </a:lnTo>
                <a:lnTo>
                  <a:pt x="1632220" y="3099570"/>
                </a:lnTo>
                <a:lnTo>
                  <a:pt x="1515343" y="3023370"/>
                </a:lnTo>
                <a:lnTo>
                  <a:pt x="1401716" y="2947170"/>
                </a:lnTo>
                <a:lnTo>
                  <a:pt x="1327838" y="2896370"/>
                </a:lnTo>
                <a:lnTo>
                  <a:pt x="1255507" y="2845570"/>
                </a:lnTo>
                <a:lnTo>
                  <a:pt x="1184762" y="2794770"/>
                </a:lnTo>
                <a:lnTo>
                  <a:pt x="1149997" y="2756670"/>
                </a:lnTo>
                <a:lnTo>
                  <a:pt x="1081708" y="2705870"/>
                </a:lnTo>
                <a:lnTo>
                  <a:pt x="1048194" y="2667770"/>
                </a:lnTo>
                <a:lnTo>
                  <a:pt x="1015107" y="2642370"/>
                </a:lnTo>
                <a:lnTo>
                  <a:pt x="982452" y="2616970"/>
                </a:lnTo>
                <a:lnTo>
                  <a:pt x="950235" y="2578870"/>
                </a:lnTo>
                <a:lnTo>
                  <a:pt x="918460" y="2553470"/>
                </a:lnTo>
                <a:lnTo>
                  <a:pt x="887132" y="2515370"/>
                </a:lnTo>
                <a:lnTo>
                  <a:pt x="856256" y="2489970"/>
                </a:lnTo>
                <a:lnTo>
                  <a:pt x="825838" y="2451870"/>
                </a:lnTo>
                <a:lnTo>
                  <a:pt x="795883" y="2413770"/>
                </a:lnTo>
                <a:lnTo>
                  <a:pt x="766396" y="2388370"/>
                </a:lnTo>
                <a:lnTo>
                  <a:pt x="737381" y="2350270"/>
                </a:lnTo>
                <a:lnTo>
                  <a:pt x="708844" y="2312170"/>
                </a:lnTo>
                <a:lnTo>
                  <a:pt x="680789" y="2274070"/>
                </a:lnTo>
                <a:lnTo>
                  <a:pt x="653223" y="2248670"/>
                </a:lnTo>
                <a:lnTo>
                  <a:pt x="626150" y="2210570"/>
                </a:lnTo>
                <a:lnTo>
                  <a:pt x="599575" y="2172470"/>
                </a:lnTo>
                <a:lnTo>
                  <a:pt x="573503" y="2134370"/>
                </a:lnTo>
                <a:lnTo>
                  <a:pt x="547939" y="2096270"/>
                </a:lnTo>
                <a:lnTo>
                  <a:pt x="522889" y="2058170"/>
                </a:lnTo>
                <a:lnTo>
                  <a:pt x="498357" y="2020070"/>
                </a:lnTo>
                <a:lnTo>
                  <a:pt x="474348" y="1981970"/>
                </a:lnTo>
                <a:lnTo>
                  <a:pt x="450868" y="1943870"/>
                </a:lnTo>
                <a:lnTo>
                  <a:pt x="427921" y="1905770"/>
                </a:lnTo>
                <a:lnTo>
                  <a:pt x="405514" y="1867670"/>
                </a:lnTo>
                <a:lnTo>
                  <a:pt x="383649" y="1829570"/>
                </a:lnTo>
                <a:lnTo>
                  <a:pt x="362334" y="1791470"/>
                </a:lnTo>
                <a:lnTo>
                  <a:pt x="341573" y="1753370"/>
                </a:lnTo>
                <a:lnTo>
                  <a:pt x="321370" y="1702570"/>
                </a:lnTo>
                <a:lnTo>
                  <a:pt x="301732" y="1664470"/>
                </a:lnTo>
                <a:lnTo>
                  <a:pt x="282662" y="1626370"/>
                </a:lnTo>
                <a:lnTo>
                  <a:pt x="264167" y="1588270"/>
                </a:lnTo>
                <a:lnTo>
                  <a:pt x="246251" y="1537470"/>
                </a:lnTo>
                <a:lnTo>
                  <a:pt x="228919" y="1499370"/>
                </a:lnTo>
                <a:lnTo>
                  <a:pt x="212177" y="1461270"/>
                </a:lnTo>
                <a:lnTo>
                  <a:pt x="196029" y="1410470"/>
                </a:lnTo>
                <a:lnTo>
                  <a:pt x="180481" y="1372370"/>
                </a:lnTo>
                <a:lnTo>
                  <a:pt x="165537" y="1321570"/>
                </a:lnTo>
                <a:lnTo>
                  <a:pt x="151203" y="1283470"/>
                </a:lnTo>
                <a:lnTo>
                  <a:pt x="137484" y="1245370"/>
                </a:lnTo>
                <a:lnTo>
                  <a:pt x="124384" y="1194570"/>
                </a:lnTo>
                <a:lnTo>
                  <a:pt x="111909" y="1156470"/>
                </a:lnTo>
                <a:lnTo>
                  <a:pt x="100065" y="1105670"/>
                </a:lnTo>
                <a:lnTo>
                  <a:pt x="88855" y="1054870"/>
                </a:lnTo>
                <a:lnTo>
                  <a:pt x="78285" y="1016770"/>
                </a:lnTo>
                <a:lnTo>
                  <a:pt x="68361" y="965970"/>
                </a:lnTo>
                <a:lnTo>
                  <a:pt x="59086" y="927870"/>
                </a:lnTo>
                <a:lnTo>
                  <a:pt x="50467" y="877070"/>
                </a:lnTo>
                <a:lnTo>
                  <a:pt x="42509" y="826270"/>
                </a:lnTo>
                <a:lnTo>
                  <a:pt x="35216" y="788170"/>
                </a:lnTo>
                <a:lnTo>
                  <a:pt x="28593" y="737370"/>
                </a:lnTo>
                <a:lnTo>
                  <a:pt x="22646" y="686570"/>
                </a:lnTo>
                <a:lnTo>
                  <a:pt x="17380" y="648470"/>
                </a:lnTo>
                <a:lnTo>
                  <a:pt x="12799" y="597670"/>
                </a:lnTo>
                <a:lnTo>
                  <a:pt x="8909" y="546870"/>
                </a:lnTo>
                <a:lnTo>
                  <a:pt x="5715" y="496070"/>
                </a:lnTo>
                <a:lnTo>
                  <a:pt x="3222" y="457970"/>
                </a:lnTo>
                <a:lnTo>
                  <a:pt x="1435" y="407170"/>
                </a:lnTo>
                <a:lnTo>
                  <a:pt x="359" y="356370"/>
                </a:lnTo>
                <a:lnTo>
                  <a:pt x="0" y="305570"/>
                </a:lnTo>
                <a:lnTo>
                  <a:pt x="359" y="267470"/>
                </a:lnTo>
                <a:lnTo>
                  <a:pt x="1435" y="216670"/>
                </a:lnTo>
                <a:lnTo>
                  <a:pt x="3222" y="165870"/>
                </a:lnTo>
                <a:lnTo>
                  <a:pt x="5715" y="115070"/>
                </a:lnTo>
                <a:lnTo>
                  <a:pt x="8909" y="64270"/>
                </a:lnTo>
                <a:lnTo>
                  <a:pt x="12799" y="26170"/>
                </a:lnTo>
                <a:lnTo>
                  <a:pt x="15159" y="0"/>
                </a:lnTo>
                <a:lnTo>
                  <a:pt x="4404279" y="0"/>
                </a:lnTo>
                <a:lnTo>
                  <a:pt x="4404279" y="3256970"/>
                </a:lnTo>
                <a:lnTo>
                  <a:pt x="4378758" y="3264670"/>
                </a:lnTo>
                <a:lnTo>
                  <a:pt x="4336215" y="3290070"/>
                </a:lnTo>
                <a:lnTo>
                  <a:pt x="4206834" y="3328170"/>
                </a:lnTo>
                <a:lnTo>
                  <a:pt x="4163141" y="3353570"/>
                </a:lnTo>
                <a:lnTo>
                  <a:pt x="3940650" y="3417070"/>
                </a:lnTo>
                <a:close/>
              </a:path>
              <a:path w="4404359" h="3493770">
                <a:moveTo>
                  <a:pt x="3758134" y="3455170"/>
                </a:moveTo>
                <a:lnTo>
                  <a:pt x="2621609" y="3455170"/>
                </a:lnTo>
                <a:lnTo>
                  <a:pt x="2484361" y="3417070"/>
                </a:lnTo>
                <a:lnTo>
                  <a:pt x="3895383" y="3417070"/>
                </a:lnTo>
                <a:lnTo>
                  <a:pt x="3758134" y="3455170"/>
                </a:lnTo>
                <a:close/>
              </a:path>
              <a:path w="4404359" h="3493770">
                <a:moveTo>
                  <a:pt x="3665480" y="3467870"/>
                </a:moveTo>
                <a:lnTo>
                  <a:pt x="2714263" y="3467870"/>
                </a:lnTo>
                <a:lnTo>
                  <a:pt x="2667824" y="3455170"/>
                </a:lnTo>
                <a:lnTo>
                  <a:pt x="3711919" y="3455170"/>
                </a:lnTo>
                <a:lnTo>
                  <a:pt x="3665480" y="3467870"/>
                </a:lnTo>
                <a:close/>
              </a:path>
              <a:path w="4404359" h="3493770">
                <a:moveTo>
                  <a:pt x="3571949" y="3480570"/>
                </a:moveTo>
                <a:lnTo>
                  <a:pt x="2807794" y="3480570"/>
                </a:lnTo>
                <a:lnTo>
                  <a:pt x="2760921" y="3467870"/>
                </a:lnTo>
                <a:lnTo>
                  <a:pt x="3618822" y="3467870"/>
                </a:lnTo>
                <a:lnTo>
                  <a:pt x="3571949" y="3480570"/>
                </a:lnTo>
                <a:close/>
              </a:path>
              <a:path w="4404359" h="3493770">
                <a:moveTo>
                  <a:pt x="3430099" y="3493270"/>
                </a:moveTo>
                <a:lnTo>
                  <a:pt x="2949644" y="3493270"/>
                </a:lnTo>
                <a:lnTo>
                  <a:pt x="2902160" y="3480570"/>
                </a:lnTo>
                <a:lnTo>
                  <a:pt x="3477583" y="3480570"/>
                </a:lnTo>
                <a:lnTo>
                  <a:pt x="3430099" y="3493270"/>
                </a:lnTo>
                <a:close/>
              </a:path>
            </a:pathLst>
          </a:custGeom>
          <a:solidFill>
            <a:srgbClr val="0A61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650" b="0" i="0">
                <a:solidFill>
                  <a:srgbClr val="B8317D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94D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3883721" y="2"/>
            <a:ext cx="4404360" cy="3493770"/>
          </a:xfrm>
          <a:custGeom>
            <a:avLst/>
            <a:gdLst/>
            <a:ahLst/>
            <a:cxnLst/>
            <a:rect l="l" t="t" r="r" b="b"/>
            <a:pathLst>
              <a:path w="4404359" h="3493770">
                <a:moveTo>
                  <a:pt x="3940650" y="3417070"/>
                </a:moveTo>
                <a:lnTo>
                  <a:pt x="2439093" y="3417070"/>
                </a:lnTo>
                <a:lnTo>
                  <a:pt x="2216603" y="3353570"/>
                </a:lnTo>
                <a:lnTo>
                  <a:pt x="2172909" y="3328170"/>
                </a:lnTo>
                <a:lnTo>
                  <a:pt x="2043529" y="3290070"/>
                </a:lnTo>
                <a:lnTo>
                  <a:pt x="2000986" y="3264670"/>
                </a:lnTo>
                <a:lnTo>
                  <a:pt x="1916805" y="3239270"/>
                </a:lnTo>
                <a:lnTo>
                  <a:pt x="1875178" y="3213870"/>
                </a:lnTo>
                <a:lnTo>
                  <a:pt x="1833867" y="3201170"/>
                </a:lnTo>
                <a:lnTo>
                  <a:pt x="1792876" y="3175770"/>
                </a:lnTo>
                <a:lnTo>
                  <a:pt x="1752211" y="3163070"/>
                </a:lnTo>
                <a:lnTo>
                  <a:pt x="1671878" y="3112270"/>
                </a:lnTo>
                <a:lnTo>
                  <a:pt x="1632220" y="3099570"/>
                </a:lnTo>
                <a:lnTo>
                  <a:pt x="1515343" y="3023370"/>
                </a:lnTo>
                <a:lnTo>
                  <a:pt x="1401716" y="2947170"/>
                </a:lnTo>
                <a:lnTo>
                  <a:pt x="1327838" y="2896370"/>
                </a:lnTo>
                <a:lnTo>
                  <a:pt x="1255507" y="2845570"/>
                </a:lnTo>
                <a:lnTo>
                  <a:pt x="1184762" y="2794770"/>
                </a:lnTo>
                <a:lnTo>
                  <a:pt x="1149997" y="2756670"/>
                </a:lnTo>
                <a:lnTo>
                  <a:pt x="1081708" y="2705870"/>
                </a:lnTo>
                <a:lnTo>
                  <a:pt x="1048194" y="2667770"/>
                </a:lnTo>
                <a:lnTo>
                  <a:pt x="1015107" y="2642370"/>
                </a:lnTo>
                <a:lnTo>
                  <a:pt x="982452" y="2616970"/>
                </a:lnTo>
                <a:lnTo>
                  <a:pt x="950235" y="2578870"/>
                </a:lnTo>
                <a:lnTo>
                  <a:pt x="918460" y="2553470"/>
                </a:lnTo>
                <a:lnTo>
                  <a:pt x="887132" y="2515370"/>
                </a:lnTo>
                <a:lnTo>
                  <a:pt x="856256" y="2489970"/>
                </a:lnTo>
                <a:lnTo>
                  <a:pt x="825838" y="2451870"/>
                </a:lnTo>
                <a:lnTo>
                  <a:pt x="795883" y="2413770"/>
                </a:lnTo>
                <a:lnTo>
                  <a:pt x="766396" y="2388370"/>
                </a:lnTo>
                <a:lnTo>
                  <a:pt x="737381" y="2350270"/>
                </a:lnTo>
                <a:lnTo>
                  <a:pt x="708844" y="2312170"/>
                </a:lnTo>
                <a:lnTo>
                  <a:pt x="680789" y="2274070"/>
                </a:lnTo>
                <a:lnTo>
                  <a:pt x="653223" y="2248670"/>
                </a:lnTo>
                <a:lnTo>
                  <a:pt x="626150" y="2210570"/>
                </a:lnTo>
                <a:lnTo>
                  <a:pt x="599575" y="2172470"/>
                </a:lnTo>
                <a:lnTo>
                  <a:pt x="573503" y="2134370"/>
                </a:lnTo>
                <a:lnTo>
                  <a:pt x="547939" y="2096270"/>
                </a:lnTo>
                <a:lnTo>
                  <a:pt x="522889" y="2058170"/>
                </a:lnTo>
                <a:lnTo>
                  <a:pt x="498357" y="2020070"/>
                </a:lnTo>
                <a:lnTo>
                  <a:pt x="474348" y="1981970"/>
                </a:lnTo>
                <a:lnTo>
                  <a:pt x="450868" y="1943870"/>
                </a:lnTo>
                <a:lnTo>
                  <a:pt x="427921" y="1905770"/>
                </a:lnTo>
                <a:lnTo>
                  <a:pt x="405514" y="1867670"/>
                </a:lnTo>
                <a:lnTo>
                  <a:pt x="383649" y="1829570"/>
                </a:lnTo>
                <a:lnTo>
                  <a:pt x="362334" y="1791470"/>
                </a:lnTo>
                <a:lnTo>
                  <a:pt x="341573" y="1753370"/>
                </a:lnTo>
                <a:lnTo>
                  <a:pt x="321370" y="1702570"/>
                </a:lnTo>
                <a:lnTo>
                  <a:pt x="301732" y="1664470"/>
                </a:lnTo>
                <a:lnTo>
                  <a:pt x="282662" y="1626370"/>
                </a:lnTo>
                <a:lnTo>
                  <a:pt x="264167" y="1588270"/>
                </a:lnTo>
                <a:lnTo>
                  <a:pt x="246251" y="1537470"/>
                </a:lnTo>
                <a:lnTo>
                  <a:pt x="228919" y="1499370"/>
                </a:lnTo>
                <a:lnTo>
                  <a:pt x="212177" y="1461270"/>
                </a:lnTo>
                <a:lnTo>
                  <a:pt x="196029" y="1410470"/>
                </a:lnTo>
                <a:lnTo>
                  <a:pt x="180481" y="1372370"/>
                </a:lnTo>
                <a:lnTo>
                  <a:pt x="165537" y="1321570"/>
                </a:lnTo>
                <a:lnTo>
                  <a:pt x="151203" y="1283470"/>
                </a:lnTo>
                <a:lnTo>
                  <a:pt x="137484" y="1245370"/>
                </a:lnTo>
                <a:lnTo>
                  <a:pt x="124384" y="1194570"/>
                </a:lnTo>
                <a:lnTo>
                  <a:pt x="111909" y="1156470"/>
                </a:lnTo>
                <a:lnTo>
                  <a:pt x="100065" y="1105670"/>
                </a:lnTo>
                <a:lnTo>
                  <a:pt x="88855" y="1054870"/>
                </a:lnTo>
                <a:lnTo>
                  <a:pt x="78285" y="1016770"/>
                </a:lnTo>
                <a:lnTo>
                  <a:pt x="68361" y="965970"/>
                </a:lnTo>
                <a:lnTo>
                  <a:pt x="59086" y="927870"/>
                </a:lnTo>
                <a:lnTo>
                  <a:pt x="50467" y="877070"/>
                </a:lnTo>
                <a:lnTo>
                  <a:pt x="42509" y="826270"/>
                </a:lnTo>
                <a:lnTo>
                  <a:pt x="35216" y="788170"/>
                </a:lnTo>
                <a:lnTo>
                  <a:pt x="28593" y="737370"/>
                </a:lnTo>
                <a:lnTo>
                  <a:pt x="22646" y="686570"/>
                </a:lnTo>
                <a:lnTo>
                  <a:pt x="17380" y="648470"/>
                </a:lnTo>
                <a:lnTo>
                  <a:pt x="12799" y="597670"/>
                </a:lnTo>
                <a:lnTo>
                  <a:pt x="8909" y="546870"/>
                </a:lnTo>
                <a:lnTo>
                  <a:pt x="5715" y="496070"/>
                </a:lnTo>
                <a:lnTo>
                  <a:pt x="3222" y="457970"/>
                </a:lnTo>
                <a:lnTo>
                  <a:pt x="1435" y="407170"/>
                </a:lnTo>
                <a:lnTo>
                  <a:pt x="359" y="356370"/>
                </a:lnTo>
                <a:lnTo>
                  <a:pt x="0" y="305570"/>
                </a:lnTo>
                <a:lnTo>
                  <a:pt x="359" y="267470"/>
                </a:lnTo>
                <a:lnTo>
                  <a:pt x="1435" y="216670"/>
                </a:lnTo>
                <a:lnTo>
                  <a:pt x="3222" y="165870"/>
                </a:lnTo>
                <a:lnTo>
                  <a:pt x="5715" y="115070"/>
                </a:lnTo>
                <a:lnTo>
                  <a:pt x="8909" y="64270"/>
                </a:lnTo>
                <a:lnTo>
                  <a:pt x="12799" y="26170"/>
                </a:lnTo>
                <a:lnTo>
                  <a:pt x="15159" y="0"/>
                </a:lnTo>
                <a:lnTo>
                  <a:pt x="4404279" y="0"/>
                </a:lnTo>
                <a:lnTo>
                  <a:pt x="4404279" y="3256970"/>
                </a:lnTo>
                <a:lnTo>
                  <a:pt x="4378758" y="3264670"/>
                </a:lnTo>
                <a:lnTo>
                  <a:pt x="4336215" y="3290070"/>
                </a:lnTo>
                <a:lnTo>
                  <a:pt x="4206834" y="3328170"/>
                </a:lnTo>
                <a:lnTo>
                  <a:pt x="4163141" y="3353570"/>
                </a:lnTo>
                <a:lnTo>
                  <a:pt x="3940650" y="3417070"/>
                </a:lnTo>
                <a:close/>
              </a:path>
              <a:path w="4404359" h="3493770">
                <a:moveTo>
                  <a:pt x="3758134" y="3455170"/>
                </a:moveTo>
                <a:lnTo>
                  <a:pt x="2621609" y="3455170"/>
                </a:lnTo>
                <a:lnTo>
                  <a:pt x="2484361" y="3417070"/>
                </a:lnTo>
                <a:lnTo>
                  <a:pt x="3895383" y="3417070"/>
                </a:lnTo>
                <a:lnTo>
                  <a:pt x="3758134" y="3455170"/>
                </a:lnTo>
                <a:close/>
              </a:path>
              <a:path w="4404359" h="3493770">
                <a:moveTo>
                  <a:pt x="3665480" y="3467870"/>
                </a:moveTo>
                <a:lnTo>
                  <a:pt x="2714263" y="3467870"/>
                </a:lnTo>
                <a:lnTo>
                  <a:pt x="2667824" y="3455170"/>
                </a:lnTo>
                <a:lnTo>
                  <a:pt x="3711919" y="3455170"/>
                </a:lnTo>
                <a:lnTo>
                  <a:pt x="3665480" y="3467870"/>
                </a:lnTo>
                <a:close/>
              </a:path>
              <a:path w="4404359" h="3493770">
                <a:moveTo>
                  <a:pt x="3571949" y="3480570"/>
                </a:moveTo>
                <a:lnTo>
                  <a:pt x="2807794" y="3480570"/>
                </a:lnTo>
                <a:lnTo>
                  <a:pt x="2760921" y="3467870"/>
                </a:lnTo>
                <a:lnTo>
                  <a:pt x="3618822" y="3467870"/>
                </a:lnTo>
                <a:lnTo>
                  <a:pt x="3571949" y="3480570"/>
                </a:lnTo>
                <a:close/>
              </a:path>
              <a:path w="4404359" h="3493770">
                <a:moveTo>
                  <a:pt x="3430099" y="3493270"/>
                </a:moveTo>
                <a:lnTo>
                  <a:pt x="2949644" y="3493270"/>
                </a:lnTo>
                <a:lnTo>
                  <a:pt x="2902160" y="3480570"/>
                </a:lnTo>
                <a:lnTo>
                  <a:pt x="3477583" y="3480570"/>
                </a:lnTo>
                <a:lnTo>
                  <a:pt x="3430099" y="3493270"/>
                </a:lnTo>
                <a:close/>
              </a:path>
            </a:pathLst>
          </a:custGeom>
          <a:solidFill>
            <a:srgbClr val="0A61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94D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95916" y="7297294"/>
            <a:ext cx="7096167" cy="18072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650" b="0" i="0">
                <a:solidFill>
                  <a:srgbClr val="B8317D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72209" y="2747002"/>
            <a:ext cx="15943580" cy="2130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hrisw2002@gmail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64882" y="5682988"/>
            <a:ext cx="5562600" cy="933450"/>
          </a:xfrm>
          <a:custGeom>
            <a:avLst/>
            <a:gdLst/>
            <a:ahLst/>
            <a:cxnLst/>
            <a:rect l="l" t="t" r="r" b="b"/>
            <a:pathLst>
              <a:path w="5562600" h="933450">
                <a:moveTo>
                  <a:pt x="0" y="0"/>
                </a:moveTo>
                <a:lnTo>
                  <a:pt x="5562102" y="0"/>
                </a:lnTo>
                <a:lnTo>
                  <a:pt x="5562102" y="933449"/>
                </a:lnTo>
                <a:lnTo>
                  <a:pt x="0" y="933449"/>
                </a:lnTo>
                <a:lnTo>
                  <a:pt x="0" y="0"/>
                </a:lnTo>
                <a:close/>
              </a:path>
            </a:pathLst>
          </a:custGeom>
          <a:solidFill>
            <a:srgbClr val="FFD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266530"/>
            <a:ext cx="3434715" cy="6021070"/>
          </a:xfrm>
          <a:custGeom>
            <a:avLst/>
            <a:gdLst/>
            <a:ahLst/>
            <a:cxnLst/>
            <a:rect l="l" t="t" r="r" b="b"/>
            <a:pathLst>
              <a:path w="3434715" h="6021070">
                <a:moveTo>
                  <a:pt x="437247" y="12700"/>
                </a:moveTo>
                <a:lnTo>
                  <a:pt x="52149" y="12700"/>
                </a:lnTo>
                <a:lnTo>
                  <a:pt x="100016" y="0"/>
                </a:lnTo>
                <a:lnTo>
                  <a:pt x="389380" y="0"/>
                </a:lnTo>
                <a:lnTo>
                  <a:pt x="437247" y="12700"/>
                </a:lnTo>
                <a:close/>
              </a:path>
              <a:path w="3434715" h="6021070">
                <a:moveTo>
                  <a:pt x="1721468" y="6020468"/>
                </a:moveTo>
                <a:lnTo>
                  <a:pt x="0" y="6020468"/>
                </a:lnTo>
                <a:lnTo>
                  <a:pt x="0" y="12700"/>
                </a:lnTo>
                <a:lnTo>
                  <a:pt x="532409" y="12700"/>
                </a:lnTo>
                <a:lnTo>
                  <a:pt x="579695" y="25400"/>
                </a:lnTo>
                <a:lnTo>
                  <a:pt x="673648" y="25400"/>
                </a:lnTo>
                <a:lnTo>
                  <a:pt x="766746" y="50800"/>
                </a:lnTo>
                <a:lnTo>
                  <a:pt x="812961" y="50800"/>
                </a:lnTo>
                <a:lnTo>
                  <a:pt x="904697" y="76200"/>
                </a:lnTo>
                <a:lnTo>
                  <a:pt x="950209" y="76200"/>
                </a:lnTo>
                <a:lnTo>
                  <a:pt x="1305074" y="177800"/>
                </a:lnTo>
                <a:lnTo>
                  <a:pt x="1348203" y="203200"/>
                </a:lnTo>
                <a:lnTo>
                  <a:pt x="1433584" y="228600"/>
                </a:lnTo>
                <a:lnTo>
                  <a:pt x="1475827" y="254000"/>
                </a:lnTo>
                <a:lnTo>
                  <a:pt x="1559391" y="279400"/>
                </a:lnTo>
                <a:lnTo>
                  <a:pt x="1600703" y="304800"/>
                </a:lnTo>
                <a:lnTo>
                  <a:pt x="1641694" y="317500"/>
                </a:lnTo>
                <a:lnTo>
                  <a:pt x="1722693" y="368300"/>
                </a:lnTo>
                <a:lnTo>
                  <a:pt x="1762692" y="381000"/>
                </a:lnTo>
                <a:lnTo>
                  <a:pt x="1802350" y="406400"/>
                </a:lnTo>
                <a:lnTo>
                  <a:pt x="1919227" y="482600"/>
                </a:lnTo>
                <a:lnTo>
                  <a:pt x="1957470" y="495300"/>
                </a:lnTo>
                <a:lnTo>
                  <a:pt x="1995348" y="520700"/>
                </a:lnTo>
                <a:lnTo>
                  <a:pt x="2069983" y="571500"/>
                </a:lnTo>
                <a:lnTo>
                  <a:pt x="2143093" y="622300"/>
                </a:lnTo>
                <a:lnTo>
                  <a:pt x="2179063" y="660400"/>
                </a:lnTo>
                <a:lnTo>
                  <a:pt x="2214636" y="685800"/>
                </a:lnTo>
                <a:lnTo>
                  <a:pt x="2284573" y="736600"/>
                </a:lnTo>
                <a:lnTo>
                  <a:pt x="2318926" y="774700"/>
                </a:lnTo>
                <a:lnTo>
                  <a:pt x="2386376" y="825500"/>
                </a:lnTo>
                <a:lnTo>
                  <a:pt x="2419463" y="863600"/>
                </a:lnTo>
                <a:lnTo>
                  <a:pt x="2452118" y="889000"/>
                </a:lnTo>
                <a:lnTo>
                  <a:pt x="2484335" y="914400"/>
                </a:lnTo>
                <a:lnTo>
                  <a:pt x="2516110" y="952500"/>
                </a:lnTo>
                <a:lnTo>
                  <a:pt x="2547438" y="990600"/>
                </a:lnTo>
                <a:lnTo>
                  <a:pt x="2578314" y="1016000"/>
                </a:lnTo>
                <a:lnTo>
                  <a:pt x="2608731" y="1054100"/>
                </a:lnTo>
                <a:lnTo>
                  <a:pt x="2638687" y="1079500"/>
                </a:lnTo>
                <a:lnTo>
                  <a:pt x="2668174" y="1117600"/>
                </a:lnTo>
                <a:lnTo>
                  <a:pt x="2697189" y="1155700"/>
                </a:lnTo>
                <a:lnTo>
                  <a:pt x="2725726" y="1181100"/>
                </a:lnTo>
                <a:lnTo>
                  <a:pt x="2753780" y="1219200"/>
                </a:lnTo>
                <a:lnTo>
                  <a:pt x="2781347" y="1257300"/>
                </a:lnTo>
                <a:lnTo>
                  <a:pt x="2808420" y="1295400"/>
                </a:lnTo>
                <a:lnTo>
                  <a:pt x="2834995" y="1333500"/>
                </a:lnTo>
                <a:lnTo>
                  <a:pt x="2861067" y="1371600"/>
                </a:lnTo>
                <a:lnTo>
                  <a:pt x="2886631" y="1409700"/>
                </a:lnTo>
                <a:lnTo>
                  <a:pt x="2911681" y="1435100"/>
                </a:lnTo>
                <a:lnTo>
                  <a:pt x="2936213" y="1473200"/>
                </a:lnTo>
                <a:lnTo>
                  <a:pt x="2960222" y="1511300"/>
                </a:lnTo>
                <a:lnTo>
                  <a:pt x="2983702" y="1562100"/>
                </a:lnTo>
                <a:lnTo>
                  <a:pt x="3006648" y="1600200"/>
                </a:lnTo>
                <a:lnTo>
                  <a:pt x="3029056" y="1638300"/>
                </a:lnTo>
                <a:lnTo>
                  <a:pt x="3050920" y="1676400"/>
                </a:lnTo>
                <a:lnTo>
                  <a:pt x="3072236" y="1714500"/>
                </a:lnTo>
                <a:lnTo>
                  <a:pt x="3092997" y="1752600"/>
                </a:lnTo>
                <a:lnTo>
                  <a:pt x="3113200" y="1790700"/>
                </a:lnTo>
                <a:lnTo>
                  <a:pt x="3132838" y="1841500"/>
                </a:lnTo>
                <a:lnTo>
                  <a:pt x="3151908" y="1879600"/>
                </a:lnTo>
                <a:lnTo>
                  <a:pt x="3170403" y="1917700"/>
                </a:lnTo>
                <a:lnTo>
                  <a:pt x="3188319" y="1955800"/>
                </a:lnTo>
                <a:lnTo>
                  <a:pt x="3205650" y="2006600"/>
                </a:lnTo>
                <a:lnTo>
                  <a:pt x="3222393" y="2044700"/>
                </a:lnTo>
                <a:lnTo>
                  <a:pt x="3238541" y="2082800"/>
                </a:lnTo>
                <a:lnTo>
                  <a:pt x="3254089" y="2133600"/>
                </a:lnTo>
                <a:lnTo>
                  <a:pt x="3269033" y="2171700"/>
                </a:lnTo>
                <a:lnTo>
                  <a:pt x="3283367" y="2222500"/>
                </a:lnTo>
                <a:lnTo>
                  <a:pt x="3297086" y="2260600"/>
                </a:lnTo>
                <a:lnTo>
                  <a:pt x="3310186" y="2311400"/>
                </a:lnTo>
                <a:lnTo>
                  <a:pt x="3322660" y="2349500"/>
                </a:lnTo>
                <a:lnTo>
                  <a:pt x="3334505" y="2400300"/>
                </a:lnTo>
                <a:lnTo>
                  <a:pt x="3345715" y="2438400"/>
                </a:lnTo>
                <a:lnTo>
                  <a:pt x="3356285" y="2489200"/>
                </a:lnTo>
                <a:lnTo>
                  <a:pt x="3366209" y="2527300"/>
                </a:lnTo>
                <a:lnTo>
                  <a:pt x="3375483" y="2578100"/>
                </a:lnTo>
                <a:lnTo>
                  <a:pt x="3384102" y="2628900"/>
                </a:lnTo>
                <a:lnTo>
                  <a:pt x="3392061" y="2667000"/>
                </a:lnTo>
                <a:lnTo>
                  <a:pt x="3399354" y="2717800"/>
                </a:lnTo>
                <a:lnTo>
                  <a:pt x="3405977" y="2768600"/>
                </a:lnTo>
                <a:lnTo>
                  <a:pt x="3411924" y="2806700"/>
                </a:lnTo>
                <a:lnTo>
                  <a:pt x="3417190" y="2857500"/>
                </a:lnTo>
                <a:lnTo>
                  <a:pt x="3421771" y="2908300"/>
                </a:lnTo>
                <a:lnTo>
                  <a:pt x="3425661" y="2946400"/>
                </a:lnTo>
                <a:lnTo>
                  <a:pt x="3428855" y="2997200"/>
                </a:lnTo>
                <a:lnTo>
                  <a:pt x="3431348" y="3048000"/>
                </a:lnTo>
                <a:lnTo>
                  <a:pt x="3433135" y="3098800"/>
                </a:lnTo>
                <a:lnTo>
                  <a:pt x="3434211" y="3149600"/>
                </a:lnTo>
                <a:lnTo>
                  <a:pt x="3434570" y="3187700"/>
                </a:lnTo>
                <a:lnTo>
                  <a:pt x="3434211" y="3238500"/>
                </a:lnTo>
                <a:lnTo>
                  <a:pt x="3433135" y="3289300"/>
                </a:lnTo>
                <a:lnTo>
                  <a:pt x="3431348" y="3340100"/>
                </a:lnTo>
                <a:lnTo>
                  <a:pt x="3428855" y="3378200"/>
                </a:lnTo>
                <a:lnTo>
                  <a:pt x="3425661" y="3429000"/>
                </a:lnTo>
                <a:lnTo>
                  <a:pt x="3421771" y="3479800"/>
                </a:lnTo>
                <a:lnTo>
                  <a:pt x="3417190" y="3530600"/>
                </a:lnTo>
                <a:lnTo>
                  <a:pt x="3411924" y="3568700"/>
                </a:lnTo>
                <a:lnTo>
                  <a:pt x="3405977" y="3619500"/>
                </a:lnTo>
                <a:lnTo>
                  <a:pt x="3399354" y="3670300"/>
                </a:lnTo>
                <a:lnTo>
                  <a:pt x="3392061" y="3708400"/>
                </a:lnTo>
                <a:lnTo>
                  <a:pt x="3384102" y="3759200"/>
                </a:lnTo>
                <a:lnTo>
                  <a:pt x="3375483" y="3810000"/>
                </a:lnTo>
                <a:lnTo>
                  <a:pt x="3366209" y="3848100"/>
                </a:lnTo>
                <a:lnTo>
                  <a:pt x="3356285" y="3898900"/>
                </a:lnTo>
                <a:lnTo>
                  <a:pt x="3345715" y="3937000"/>
                </a:lnTo>
                <a:lnTo>
                  <a:pt x="3334505" y="3987800"/>
                </a:lnTo>
                <a:lnTo>
                  <a:pt x="3322660" y="4038600"/>
                </a:lnTo>
                <a:lnTo>
                  <a:pt x="3310186" y="4076700"/>
                </a:lnTo>
                <a:lnTo>
                  <a:pt x="3297086" y="4127500"/>
                </a:lnTo>
                <a:lnTo>
                  <a:pt x="3283367" y="4165600"/>
                </a:lnTo>
                <a:lnTo>
                  <a:pt x="3269033" y="4203700"/>
                </a:lnTo>
                <a:lnTo>
                  <a:pt x="3254089" y="4254500"/>
                </a:lnTo>
                <a:lnTo>
                  <a:pt x="3238541" y="4292600"/>
                </a:lnTo>
                <a:lnTo>
                  <a:pt x="3222393" y="4343400"/>
                </a:lnTo>
                <a:lnTo>
                  <a:pt x="3205650" y="4381500"/>
                </a:lnTo>
                <a:lnTo>
                  <a:pt x="3188319" y="4419600"/>
                </a:lnTo>
                <a:lnTo>
                  <a:pt x="3170403" y="4470400"/>
                </a:lnTo>
                <a:lnTo>
                  <a:pt x="3151908" y="4508500"/>
                </a:lnTo>
                <a:lnTo>
                  <a:pt x="3132838" y="4546600"/>
                </a:lnTo>
                <a:lnTo>
                  <a:pt x="3113200" y="4584700"/>
                </a:lnTo>
                <a:lnTo>
                  <a:pt x="3092997" y="4635500"/>
                </a:lnTo>
                <a:lnTo>
                  <a:pt x="3072236" y="4673600"/>
                </a:lnTo>
                <a:lnTo>
                  <a:pt x="3050920" y="4711700"/>
                </a:lnTo>
                <a:lnTo>
                  <a:pt x="3029056" y="4749800"/>
                </a:lnTo>
                <a:lnTo>
                  <a:pt x="3006648" y="4787900"/>
                </a:lnTo>
                <a:lnTo>
                  <a:pt x="2983702" y="4826000"/>
                </a:lnTo>
                <a:lnTo>
                  <a:pt x="2960222" y="4864100"/>
                </a:lnTo>
                <a:lnTo>
                  <a:pt x="2936213" y="4902200"/>
                </a:lnTo>
                <a:lnTo>
                  <a:pt x="2911681" y="4940300"/>
                </a:lnTo>
                <a:lnTo>
                  <a:pt x="2886631" y="4978400"/>
                </a:lnTo>
                <a:lnTo>
                  <a:pt x="2861067" y="5016500"/>
                </a:lnTo>
                <a:lnTo>
                  <a:pt x="2834995" y="5054600"/>
                </a:lnTo>
                <a:lnTo>
                  <a:pt x="2808420" y="5092700"/>
                </a:lnTo>
                <a:lnTo>
                  <a:pt x="2781347" y="5130800"/>
                </a:lnTo>
                <a:lnTo>
                  <a:pt x="2753780" y="5156200"/>
                </a:lnTo>
                <a:lnTo>
                  <a:pt x="2725726" y="5194300"/>
                </a:lnTo>
                <a:lnTo>
                  <a:pt x="2697189" y="5232400"/>
                </a:lnTo>
                <a:lnTo>
                  <a:pt x="2668174" y="5270500"/>
                </a:lnTo>
                <a:lnTo>
                  <a:pt x="2638687" y="5295900"/>
                </a:lnTo>
                <a:lnTo>
                  <a:pt x="2608731" y="5334000"/>
                </a:lnTo>
                <a:lnTo>
                  <a:pt x="2578314" y="5372100"/>
                </a:lnTo>
                <a:lnTo>
                  <a:pt x="2547438" y="5397500"/>
                </a:lnTo>
                <a:lnTo>
                  <a:pt x="2516110" y="5435600"/>
                </a:lnTo>
                <a:lnTo>
                  <a:pt x="2484335" y="5461000"/>
                </a:lnTo>
                <a:lnTo>
                  <a:pt x="2452118" y="5499100"/>
                </a:lnTo>
                <a:lnTo>
                  <a:pt x="2419463" y="5524500"/>
                </a:lnTo>
                <a:lnTo>
                  <a:pt x="2386376" y="5549900"/>
                </a:lnTo>
                <a:lnTo>
                  <a:pt x="2352862" y="5588000"/>
                </a:lnTo>
                <a:lnTo>
                  <a:pt x="2284573" y="5638800"/>
                </a:lnTo>
                <a:lnTo>
                  <a:pt x="2249808" y="5676900"/>
                </a:lnTo>
                <a:lnTo>
                  <a:pt x="2179063" y="5727700"/>
                </a:lnTo>
                <a:lnTo>
                  <a:pt x="2106731" y="5778500"/>
                </a:lnTo>
                <a:lnTo>
                  <a:pt x="2032854" y="5829300"/>
                </a:lnTo>
                <a:lnTo>
                  <a:pt x="1919227" y="5905500"/>
                </a:lnTo>
                <a:lnTo>
                  <a:pt x="1802350" y="5981700"/>
                </a:lnTo>
                <a:lnTo>
                  <a:pt x="1762692" y="5994400"/>
                </a:lnTo>
                <a:lnTo>
                  <a:pt x="1721468" y="6020468"/>
                </a:lnTo>
                <a:close/>
              </a:path>
            </a:pathLst>
          </a:custGeom>
          <a:solidFill>
            <a:srgbClr val="0A61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93220" y="0"/>
            <a:ext cx="2795270" cy="5127625"/>
          </a:xfrm>
          <a:custGeom>
            <a:avLst/>
            <a:gdLst/>
            <a:ahLst/>
            <a:cxnLst/>
            <a:rect l="l" t="t" r="r" b="b"/>
            <a:pathLst>
              <a:path w="2795269" h="5127625">
                <a:moveTo>
                  <a:pt x="2794779" y="5127273"/>
                </a:moveTo>
                <a:lnTo>
                  <a:pt x="2760921" y="5118100"/>
                </a:lnTo>
                <a:lnTo>
                  <a:pt x="2714263" y="5118100"/>
                </a:lnTo>
                <a:lnTo>
                  <a:pt x="2667824" y="5105400"/>
                </a:lnTo>
                <a:lnTo>
                  <a:pt x="2621609" y="5105400"/>
                </a:lnTo>
                <a:lnTo>
                  <a:pt x="2484361" y="5067300"/>
                </a:lnTo>
                <a:lnTo>
                  <a:pt x="2439093" y="5067300"/>
                </a:lnTo>
                <a:lnTo>
                  <a:pt x="2216603" y="5003800"/>
                </a:lnTo>
                <a:lnTo>
                  <a:pt x="2172909" y="4978400"/>
                </a:lnTo>
                <a:lnTo>
                  <a:pt x="2043529" y="4940300"/>
                </a:lnTo>
                <a:lnTo>
                  <a:pt x="2000986" y="4914900"/>
                </a:lnTo>
                <a:lnTo>
                  <a:pt x="1916805" y="4889500"/>
                </a:lnTo>
                <a:lnTo>
                  <a:pt x="1875178" y="4864100"/>
                </a:lnTo>
                <a:lnTo>
                  <a:pt x="1833867" y="4851400"/>
                </a:lnTo>
                <a:lnTo>
                  <a:pt x="1792876" y="4826000"/>
                </a:lnTo>
                <a:lnTo>
                  <a:pt x="1752211" y="4813300"/>
                </a:lnTo>
                <a:lnTo>
                  <a:pt x="1671878" y="4762500"/>
                </a:lnTo>
                <a:lnTo>
                  <a:pt x="1632220" y="4749800"/>
                </a:lnTo>
                <a:lnTo>
                  <a:pt x="1515343" y="4673600"/>
                </a:lnTo>
                <a:lnTo>
                  <a:pt x="1401716" y="4597400"/>
                </a:lnTo>
                <a:lnTo>
                  <a:pt x="1327838" y="4546600"/>
                </a:lnTo>
                <a:lnTo>
                  <a:pt x="1255507" y="4495800"/>
                </a:lnTo>
                <a:lnTo>
                  <a:pt x="1184762" y="4445000"/>
                </a:lnTo>
                <a:lnTo>
                  <a:pt x="1149997" y="4406900"/>
                </a:lnTo>
                <a:lnTo>
                  <a:pt x="1081708" y="4356100"/>
                </a:lnTo>
                <a:lnTo>
                  <a:pt x="1048194" y="4318000"/>
                </a:lnTo>
                <a:lnTo>
                  <a:pt x="1015107" y="4292600"/>
                </a:lnTo>
                <a:lnTo>
                  <a:pt x="982452" y="4267200"/>
                </a:lnTo>
                <a:lnTo>
                  <a:pt x="950235" y="4229100"/>
                </a:lnTo>
                <a:lnTo>
                  <a:pt x="918460" y="4203700"/>
                </a:lnTo>
                <a:lnTo>
                  <a:pt x="887132" y="4165600"/>
                </a:lnTo>
                <a:lnTo>
                  <a:pt x="856256" y="4140200"/>
                </a:lnTo>
                <a:lnTo>
                  <a:pt x="825838" y="4102100"/>
                </a:lnTo>
                <a:lnTo>
                  <a:pt x="795883" y="4064000"/>
                </a:lnTo>
                <a:lnTo>
                  <a:pt x="766396" y="4038600"/>
                </a:lnTo>
                <a:lnTo>
                  <a:pt x="737381" y="4000500"/>
                </a:lnTo>
                <a:lnTo>
                  <a:pt x="708844" y="3962400"/>
                </a:lnTo>
                <a:lnTo>
                  <a:pt x="680789" y="3924300"/>
                </a:lnTo>
                <a:lnTo>
                  <a:pt x="653223" y="3898900"/>
                </a:lnTo>
                <a:lnTo>
                  <a:pt x="626150" y="3860800"/>
                </a:lnTo>
                <a:lnTo>
                  <a:pt x="599575" y="3822700"/>
                </a:lnTo>
                <a:lnTo>
                  <a:pt x="573503" y="3784600"/>
                </a:lnTo>
                <a:lnTo>
                  <a:pt x="547939" y="3746500"/>
                </a:lnTo>
                <a:lnTo>
                  <a:pt x="522889" y="3708400"/>
                </a:lnTo>
                <a:lnTo>
                  <a:pt x="498357" y="3670300"/>
                </a:lnTo>
                <a:lnTo>
                  <a:pt x="474348" y="3632200"/>
                </a:lnTo>
                <a:lnTo>
                  <a:pt x="450868" y="3594100"/>
                </a:lnTo>
                <a:lnTo>
                  <a:pt x="427921" y="3556000"/>
                </a:lnTo>
                <a:lnTo>
                  <a:pt x="405514" y="3517900"/>
                </a:lnTo>
                <a:lnTo>
                  <a:pt x="383649" y="3479800"/>
                </a:lnTo>
                <a:lnTo>
                  <a:pt x="362334" y="3441700"/>
                </a:lnTo>
                <a:lnTo>
                  <a:pt x="341573" y="3403600"/>
                </a:lnTo>
                <a:lnTo>
                  <a:pt x="321370" y="3352800"/>
                </a:lnTo>
                <a:lnTo>
                  <a:pt x="301732" y="3314700"/>
                </a:lnTo>
                <a:lnTo>
                  <a:pt x="282662" y="3276600"/>
                </a:lnTo>
                <a:lnTo>
                  <a:pt x="264167" y="3238500"/>
                </a:lnTo>
                <a:lnTo>
                  <a:pt x="246251" y="3187700"/>
                </a:lnTo>
                <a:lnTo>
                  <a:pt x="228919" y="3149600"/>
                </a:lnTo>
                <a:lnTo>
                  <a:pt x="212177" y="3111500"/>
                </a:lnTo>
                <a:lnTo>
                  <a:pt x="196029" y="3060700"/>
                </a:lnTo>
                <a:lnTo>
                  <a:pt x="180481" y="3022600"/>
                </a:lnTo>
                <a:lnTo>
                  <a:pt x="165537" y="2971800"/>
                </a:lnTo>
                <a:lnTo>
                  <a:pt x="151203" y="2933700"/>
                </a:lnTo>
                <a:lnTo>
                  <a:pt x="137484" y="2895600"/>
                </a:lnTo>
                <a:lnTo>
                  <a:pt x="124384" y="2844800"/>
                </a:lnTo>
                <a:lnTo>
                  <a:pt x="111909" y="2806700"/>
                </a:lnTo>
                <a:lnTo>
                  <a:pt x="100065" y="2755900"/>
                </a:lnTo>
                <a:lnTo>
                  <a:pt x="88855" y="2705100"/>
                </a:lnTo>
                <a:lnTo>
                  <a:pt x="78285" y="2667000"/>
                </a:lnTo>
                <a:lnTo>
                  <a:pt x="68361" y="2616200"/>
                </a:lnTo>
                <a:lnTo>
                  <a:pt x="59086" y="2578100"/>
                </a:lnTo>
                <a:lnTo>
                  <a:pt x="50467" y="2527300"/>
                </a:lnTo>
                <a:lnTo>
                  <a:pt x="42509" y="2476500"/>
                </a:lnTo>
                <a:lnTo>
                  <a:pt x="35216" y="2438400"/>
                </a:lnTo>
                <a:lnTo>
                  <a:pt x="28593" y="2387600"/>
                </a:lnTo>
                <a:lnTo>
                  <a:pt x="22646" y="2336800"/>
                </a:lnTo>
                <a:lnTo>
                  <a:pt x="17380" y="2298700"/>
                </a:lnTo>
                <a:lnTo>
                  <a:pt x="12799" y="2247900"/>
                </a:lnTo>
                <a:lnTo>
                  <a:pt x="8909" y="2197100"/>
                </a:lnTo>
                <a:lnTo>
                  <a:pt x="5715" y="2146300"/>
                </a:lnTo>
                <a:lnTo>
                  <a:pt x="3222" y="2108200"/>
                </a:lnTo>
                <a:lnTo>
                  <a:pt x="1435" y="2057400"/>
                </a:lnTo>
                <a:lnTo>
                  <a:pt x="359" y="2006600"/>
                </a:lnTo>
                <a:lnTo>
                  <a:pt x="0" y="1955800"/>
                </a:lnTo>
                <a:lnTo>
                  <a:pt x="359" y="1917700"/>
                </a:lnTo>
                <a:lnTo>
                  <a:pt x="1435" y="1866900"/>
                </a:lnTo>
                <a:lnTo>
                  <a:pt x="3222" y="1816100"/>
                </a:lnTo>
                <a:lnTo>
                  <a:pt x="5715" y="1765300"/>
                </a:lnTo>
                <a:lnTo>
                  <a:pt x="8909" y="1714500"/>
                </a:lnTo>
                <a:lnTo>
                  <a:pt x="12799" y="1676400"/>
                </a:lnTo>
                <a:lnTo>
                  <a:pt x="17380" y="1625599"/>
                </a:lnTo>
                <a:lnTo>
                  <a:pt x="22646" y="1574799"/>
                </a:lnTo>
                <a:lnTo>
                  <a:pt x="28593" y="1536699"/>
                </a:lnTo>
                <a:lnTo>
                  <a:pt x="35216" y="1485899"/>
                </a:lnTo>
                <a:lnTo>
                  <a:pt x="42509" y="1435099"/>
                </a:lnTo>
                <a:lnTo>
                  <a:pt x="50467" y="1396999"/>
                </a:lnTo>
                <a:lnTo>
                  <a:pt x="59086" y="1346199"/>
                </a:lnTo>
                <a:lnTo>
                  <a:pt x="68361" y="1295399"/>
                </a:lnTo>
                <a:lnTo>
                  <a:pt x="78285" y="1257299"/>
                </a:lnTo>
                <a:lnTo>
                  <a:pt x="88855" y="1206499"/>
                </a:lnTo>
                <a:lnTo>
                  <a:pt x="100065" y="1168399"/>
                </a:lnTo>
                <a:lnTo>
                  <a:pt x="111909" y="1117599"/>
                </a:lnTo>
                <a:lnTo>
                  <a:pt x="124384" y="1079499"/>
                </a:lnTo>
                <a:lnTo>
                  <a:pt x="137484" y="1028699"/>
                </a:lnTo>
                <a:lnTo>
                  <a:pt x="151203" y="990599"/>
                </a:lnTo>
                <a:lnTo>
                  <a:pt x="165537" y="939799"/>
                </a:lnTo>
                <a:lnTo>
                  <a:pt x="180481" y="901699"/>
                </a:lnTo>
                <a:lnTo>
                  <a:pt x="196029" y="850899"/>
                </a:lnTo>
                <a:lnTo>
                  <a:pt x="212177" y="812799"/>
                </a:lnTo>
                <a:lnTo>
                  <a:pt x="228919" y="774699"/>
                </a:lnTo>
                <a:lnTo>
                  <a:pt x="246251" y="723899"/>
                </a:lnTo>
                <a:lnTo>
                  <a:pt x="264167" y="685799"/>
                </a:lnTo>
                <a:lnTo>
                  <a:pt x="282662" y="647699"/>
                </a:lnTo>
                <a:lnTo>
                  <a:pt x="301732" y="609599"/>
                </a:lnTo>
                <a:lnTo>
                  <a:pt x="321370" y="558799"/>
                </a:lnTo>
                <a:lnTo>
                  <a:pt x="341573" y="520699"/>
                </a:lnTo>
                <a:lnTo>
                  <a:pt x="362334" y="482599"/>
                </a:lnTo>
                <a:lnTo>
                  <a:pt x="383649" y="444499"/>
                </a:lnTo>
                <a:lnTo>
                  <a:pt x="405514" y="406399"/>
                </a:lnTo>
                <a:lnTo>
                  <a:pt x="427921" y="368299"/>
                </a:lnTo>
                <a:lnTo>
                  <a:pt x="450868" y="330199"/>
                </a:lnTo>
                <a:lnTo>
                  <a:pt x="474348" y="279399"/>
                </a:lnTo>
                <a:lnTo>
                  <a:pt x="498357" y="241299"/>
                </a:lnTo>
                <a:lnTo>
                  <a:pt x="522889" y="203199"/>
                </a:lnTo>
                <a:lnTo>
                  <a:pt x="547939" y="177799"/>
                </a:lnTo>
                <a:lnTo>
                  <a:pt x="573503" y="139699"/>
                </a:lnTo>
                <a:lnTo>
                  <a:pt x="599575" y="101599"/>
                </a:lnTo>
                <a:lnTo>
                  <a:pt x="626150" y="63499"/>
                </a:lnTo>
                <a:lnTo>
                  <a:pt x="653223" y="25399"/>
                </a:lnTo>
                <a:lnTo>
                  <a:pt x="671601" y="0"/>
                </a:lnTo>
                <a:lnTo>
                  <a:pt x="2794779" y="0"/>
                </a:lnTo>
                <a:lnTo>
                  <a:pt x="2794779" y="5127273"/>
                </a:lnTo>
                <a:close/>
              </a:path>
            </a:pathLst>
          </a:custGeom>
          <a:solidFill>
            <a:srgbClr val="0A61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2553212"/>
            <a:ext cx="1734185" cy="3818890"/>
          </a:xfrm>
          <a:custGeom>
            <a:avLst/>
            <a:gdLst/>
            <a:ahLst/>
            <a:cxnLst/>
            <a:rect l="l" t="t" r="r" b="b"/>
            <a:pathLst>
              <a:path w="1734185" h="3818890">
                <a:moveTo>
                  <a:pt x="699439" y="779924"/>
                </a:moveTo>
                <a:lnTo>
                  <a:pt x="660426" y="767862"/>
                </a:lnTo>
                <a:lnTo>
                  <a:pt x="634782" y="735596"/>
                </a:lnTo>
                <a:lnTo>
                  <a:pt x="618494" y="692079"/>
                </a:lnTo>
                <a:lnTo>
                  <a:pt x="607549" y="646259"/>
                </a:lnTo>
                <a:lnTo>
                  <a:pt x="600027" y="602669"/>
                </a:lnTo>
                <a:lnTo>
                  <a:pt x="598446" y="558447"/>
                </a:lnTo>
                <a:lnTo>
                  <a:pt x="599875" y="536327"/>
                </a:lnTo>
                <a:lnTo>
                  <a:pt x="607154" y="492798"/>
                </a:lnTo>
                <a:lnTo>
                  <a:pt x="620518" y="450655"/>
                </a:lnTo>
                <a:lnTo>
                  <a:pt x="642453" y="412444"/>
                </a:lnTo>
                <a:lnTo>
                  <a:pt x="672558" y="380280"/>
                </a:lnTo>
                <a:lnTo>
                  <a:pt x="709231" y="355876"/>
                </a:lnTo>
                <a:lnTo>
                  <a:pt x="779042" y="344933"/>
                </a:lnTo>
                <a:lnTo>
                  <a:pt x="824050" y="363516"/>
                </a:lnTo>
                <a:lnTo>
                  <a:pt x="860877" y="398262"/>
                </a:lnTo>
                <a:lnTo>
                  <a:pt x="885946" y="444670"/>
                </a:lnTo>
                <a:lnTo>
                  <a:pt x="895538" y="486693"/>
                </a:lnTo>
                <a:lnTo>
                  <a:pt x="898188" y="529759"/>
                </a:lnTo>
                <a:lnTo>
                  <a:pt x="897508" y="544111"/>
                </a:lnTo>
                <a:lnTo>
                  <a:pt x="890814" y="586735"/>
                </a:lnTo>
                <a:lnTo>
                  <a:pt x="877288" y="627706"/>
                </a:lnTo>
                <a:lnTo>
                  <a:pt x="857315" y="665900"/>
                </a:lnTo>
                <a:lnTo>
                  <a:pt x="827087" y="705006"/>
                </a:lnTo>
                <a:lnTo>
                  <a:pt x="787478" y="741427"/>
                </a:lnTo>
                <a:lnTo>
                  <a:pt x="743318" y="768591"/>
                </a:lnTo>
                <a:lnTo>
                  <a:pt x="699439" y="779924"/>
                </a:lnTo>
                <a:close/>
              </a:path>
              <a:path w="1734185" h="3818890">
                <a:moveTo>
                  <a:pt x="1590953" y="274162"/>
                </a:moveTo>
                <a:lnTo>
                  <a:pt x="1524268" y="243354"/>
                </a:lnTo>
                <a:lnTo>
                  <a:pt x="1502427" y="211819"/>
                </a:lnTo>
                <a:lnTo>
                  <a:pt x="1488824" y="139286"/>
                </a:lnTo>
                <a:lnTo>
                  <a:pt x="1495195" y="102566"/>
                </a:lnTo>
                <a:lnTo>
                  <a:pt x="1529608" y="38915"/>
                </a:lnTo>
                <a:lnTo>
                  <a:pt x="1586690" y="2578"/>
                </a:lnTo>
                <a:lnTo>
                  <a:pt x="1621396" y="0"/>
                </a:lnTo>
                <a:lnTo>
                  <a:pt x="1658967" y="10667"/>
                </a:lnTo>
                <a:lnTo>
                  <a:pt x="1692555" y="35283"/>
                </a:lnTo>
                <a:lnTo>
                  <a:pt x="1717514" y="68587"/>
                </a:lnTo>
                <a:lnTo>
                  <a:pt x="1731711" y="107713"/>
                </a:lnTo>
                <a:lnTo>
                  <a:pt x="1733956" y="161648"/>
                </a:lnTo>
                <a:lnTo>
                  <a:pt x="1720744" y="201157"/>
                </a:lnTo>
                <a:lnTo>
                  <a:pt x="1696668" y="233327"/>
                </a:lnTo>
                <a:lnTo>
                  <a:pt x="1664898" y="256993"/>
                </a:lnTo>
                <a:lnTo>
                  <a:pt x="1628603" y="270993"/>
                </a:lnTo>
                <a:lnTo>
                  <a:pt x="1590953" y="274162"/>
                </a:lnTo>
                <a:close/>
              </a:path>
              <a:path w="1734185" h="3818890">
                <a:moveTo>
                  <a:pt x="1002799" y="2702550"/>
                </a:moveTo>
                <a:lnTo>
                  <a:pt x="959294" y="2697611"/>
                </a:lnTo>
                <a:lnTo>
                  <a:pt x="899221" y="2675939"/>
                </a:lnTo>
                <a:lnTo>
                  <a:pt x="835088" y="2638265"/>
                </a:lnTo>
                <a:lnTo>
                  <a:pt x="780695" y="2587951"/>
                </a:lnTo>
                <a:lnTo>
                  <a:pt x="749843" y="2528362"/>
                </a:lnTo>
                <a:lnTo>
                  <a:pt x="747557" y="2496141"/>
                </a:lnTo>
                <a:lnTo>
                  <a:pt x="756331" y="2462863"/>
                </a:lnTo>
                <a:lnTo>
                  <a:pt x="777891" y="2428949"/>
                </a:lnTo>
                <a:lnTo>
                  <a:pt x="813961" y="2394818"/>
                </a:lnTo>
                <a:lnTo>
                  <a:pt x="861361" y="2367759"/>
                </a:lnTo>
                <a:lnTo>
                  <a:pt x="913938" y="2352683"/>
                </a:lnTo>
                <a:lnTo>
                  <a:pt x="971519" y="2349347"/>
                </a:lnTo>
                <a:lnTo>
                  <a:pt x="992501" y="2350875"/>
                </a:lnTo>
                <a:lnTo>
                  <a:pt x="1033744" y="2359900"/>
                </a:lnTo>
                <a:lnTo>
                  <a:pt x="1072596" y="2376428"/>
                </a:lnTo>
                <a:lnTo>
                  <a:pt x="1107627" y="2400001"/>
                </a:lnTo>
                <a:lnTo>
                  <a:pt x="1136371" y="2434428"/>
                </a:lnTo>
                <a:lnTo>
                  <a:pt x="1155731" y="2474888"/>
                </a:lnTo>
                <a:lnTo>
                  <a:pt x="1164509" y="2518877"/>
                </a:lnTo>
                <a:lnTo>
                  <a:pt x="1164974" y="2530131"/>
                </a:lnTo>
                <a:lnTo>
                  <a:pt x="1164738" y="2541348"/>
                </a:lnTo>
                <a:lnTo>
                  <a:pt x="1156305" y="2587669"/>
                </a:lnTo>
                <a:lnTo>
                  <a:pt x="1135310" y="2631179"/>
                </a:lnTo>
                <a:lnTo>
                  <a:pt x="1104068" y="2665601"/>
                </a:lnTo>
                <a:lnTo>
                  <a:pt x="1066696" y="2688426"/>
                </a:lnTo>
                <a:lnTo>
                  <a:pt x="1024660" y="2700686"/>
                </a:lnTo>
                <a:lnTo>
                  <a:pt x="1002799" y="2702550"/>
                </a:lnTo>
                <a:close/>
              </a:path>
              <a:path w="1734185" h="3818890">
                <a:moveTo>
                  <a:pt x="1562361" y="1646664"/>
                </a:moveTo>
                <a:lnTo>
                  <a:pt x="1495638" y="1615741"/>
                </a:lnTo>
                <a:lnTo>
                  <a:pt x="1474166" y="1584206"/>
                </a:lnTo>
                <a:lnTo>
                  <a:pt x="1461097" y="1511673"/>
                </a:lnTo>
                <a:lnTo>
                  <a:pt x="1467651" y="1474953"/>
                </a:lnTo>
                <a:lnTo>
                  <a:pt x="1502313" y="1411302"/>
                </a:lnTo>
                <a:lnTo>
                  <a:pt x="1559552" y="1374965"/>
                </a:lnTo>
                <a:lnTo>
                  <a:pt x="1594327" y="1372387"/>
                </a:lnTo>
                <a:lnTo>
                  <a:pt x="1631972" y="1383054"/>
                </a:lnTo>
                <a:lnTo>
                  <a:pt x="1631155" y="1383054"/>
                </a:lnTo>
                <a:lnTo>
                  <a:pt x="1638374" y="1387216"/>
                </a:lnTo>
                <a:lnTo>
                  <a:pt x="1670099" y="1413877"/>
                </a:lnTo>
                <a:lnTo>
                  <a:pt x="1692784" y="1448563"/>
                </a:lnTo>
                <a:lnTo>
                  <a:pt x="1704503" y="1488350"/>
                </a:lnTo>
                <a:lnTo>
                  <a:pt x="1705404" y="1534046"/>
                </a:lnTo>
                <a:lnTo>
                  <a:pt x="1692229" y="1573583"/>
                </a:lnTo>
                <a:lnTo>
                  <a:pt x="1668158" y="1605786"/>
                </a:lnTo>
                <a:lnTo>
                  <a:pt x="1636370" y="1629483"/>
                </a:lnTo>
                <a:lnTo>
                  <a:pt x="1600044" y="1643500"/>
                </a:lnTo>
                <a:lnTo>
                  <a:pt x="1562361" y="1646664"/>
                </a:lnTo>
                <a:close/>
              </a:path>
              <a:path w="1734185" h="3818890">
                <a:moveTo>
                  <a:pt x="660370" y="1575863"/>
                </a:moveTo>
                <a:lnTo>
                  <a:pt x="593643" y="1545362"/>
                </a:lnTo>
                <a:lnTo>
                  <a:pt x="571875" y="1513827"/>
                </a:lnTo>
                <a:lnTo>
                  <a:pt x="558378" y="1441294"/>
                </a:lnTo>
                <a:lnTo>
                  <a:pt x="564783" y="1404574"/>
                </a:lnTo>
                <a:lnTo>
                  <a:pt x="599238" y="1340923"/>
                </a:lnTo>
                <a:lnTo>
                  <a:pt x="656335" y="1304586"/>
                </a:lnTo>
                <a:lnTo>
                  <a:pt x="691043" y="1302008"/>
                </a:lnTo>
                <a:lnTo>
                  <a:pt x="728615" y="1312675"/>
                </a:lnTo>
                <a:lnTo>
                  <a:pt x="762202" y="1337291"/>
                </a:lnTo>
                <a:lnTo>
                  <a:pt x="787161" y="1370595"/>
                </a:lnTo>
                <a:lnTo>
                  <a:pt x="801358" y="1409721"/>
                </a:lnTo>
                <a:lnTo>
                  <a:pt x="803592" y="1463477"/>
                </a:lnTo>
                <a:lnTo>
                  <a:pt x="790349" y="1502859"/>
                </a:lnTo>
                <a:lnTo>
                  <a:pt x="766229" y="1534951"/>
                </a:lnTo>
                <a:lnTo>
                  <a:pt x="734409" y="1558592"/>
                </a:lnTo>
                <a:lnTo>
                  <a:pt x="698064" y="1572617"/>
                </a:lnTo>
                <a:lnTo>
                  <a:pt x="660370" y="1575863"/>
                </a:lnTo>
                <a:close/>
              </a:path>
              <a:path w="1734185" h="3818890">
                <a:moveTo>
                  <a:pt x="11764" y="2703066"/>
                </a:moveTo>
                <a:lnTo>
                  <a:pt x="0" y="2699600"/>
                </a:lnTo>
                <a:lnTo>
                  <a:pt x="0" y="2292314"/>
                </a:lnTo>
                <a:lnTo>
                  <a:pt x="41757" y="2270428"/>
                </a:lnTo>
                <a:lnTo>
                  <a:pt x="91524" y="2268228"/>
                </a:lnTo>
                <a:lnTo>
                  <a:pt x="136613" y="2286795"/>
                </a:lnTo>
                <a:lnTo>
                  <a:pt x="173470" y="2321524"/>
                </a:lnTo>
                <a:lnTo>
                  <a:pt x="198543" y="2367812"/>
                </a:lnTo>
                <a:lnTo>
                  <a:pt x="208076" y="2409905"/>
                </a:lnTo>
                <a:lnTo>
                  <a:pt x="210669" y="2453028"/>
                </a:lnTo>
                <a:lnTo>
                  <a:pt x="209971" y="2467397"/>
                </a:lnTo>
                <a:lnTo>
                  <a:pt x="203226" y="2510069"/>
                </a:lnTo>
                <a:lnTo>
                  <a:pt x="189654" y="2551081"/>
                </a:lnTo>
                <a:lnTo>
                  <a:pt x="169640" y="2589315"/>
                </a:lnTo>
                <a:lnTo>
                  <a:pt x="139527" y="2628494"/>
                </a:lnTo>
                <a:lnTo>
                  <a:pt x="99904" y="2665217"/>
                </a:lnTo>
                <a:lnTo>
                  <a:pt x="55681" y="2692428"/>
                </a:lnTo>
                <a:lnTo>
                  <a:pt x="11764" y="2703066"/>
                </a:lnTo>
                <a:close/>
              </a:path>
              <a:path w="1734185" h="3818890">
                <a:moveTo>
                  <a:pt x="284630" y="3818745"/>
                </a:moveTo>
                <a:lnTo>
                  <a:pt x="217903" y="3787937"/>
                </a:lnTo>
                <a:lnTo>
                  <a:pt x="196439" y="3756402"/>
                </a:lnTo>
                <a:lnTo>
                  <a:pt x="183414" y="3683869"/>
                </a:lnTo>
                <a:lnTo>
                  <a:pt x="189994" y="3647149"/>
                </a:lnTo>
                <a:lnTo>
                  <a:pt x="224695" y="3583498"/>
                </a:lnTo>
                <a:lnTo>
                  <a:pt x="281921" y="3547161"/>
                </a:lnTo>
                <a:lnTo>
                  <a:pt x="316658" y="3544583"/>
                </a:lnTo>
                <a:lnTo>
                  <a:pt x="354238" y="3555250"/>
                </a:lnTo>
                <a:lnTo>
                  <a:pt x="387276" y="3580122"/>
                </a:lnTo>
                <a:lnTo>
                  <a:pt x="411762" y="3613420"/>
                </a:lnTo>
                <a:lnTo>
                  <a:pt x="425653" y="3652350"/>
                </a:lnTo>
                <a:lnTo>
                  <a:pt x="427852" y="3706231"/>
                </a:lnTo>
                <a:lnTo>
                  <a:pt x="414609" y="3745740"/>
                </a:lnTo>
                <a:lnTo>
                  <a:pt x="390489" y="3777910"/>
                </a:lnTo>
                <a:lnTo>
                  <a:pt x="358669" y="3801576"/>
                </a:lnTo>
                <a:lnTo>
                  <a:pt x="322324" y="3815576"/>
                </a:lnTo>
                <a:lnTo>
                  <a:pt x="284630" y="3818745"/>
                </a:lnTo>
                <a:close/>
              </a:path>
            </a:pathLst>
          </a:custGeom>
          <a:solidFill>
            <a:srgbClr val="FFD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33034" y="5189518"/>
            <a:ext cx="1955164" cy="2534285"/>
          </a:xfrm>
          <a:custGeom>
            <a:avLst/>
            <a:gdLst/>
            <a:ahLst/>
            <a:cxnLst/>
            <a:rect l="l" t="t" r="r" b="b"/>
            <a:pathLst>
              <a:path w="1955165" h="2534284">
                <a:moveTo>
                  <a:pt x="912447" y="2533910"/>
                </a:moveTo>
                <a:lnTo>
                  <a:pt x="871514" y="2518092"/>
                </a:lnTo>
                <a:lnTo>
                  <a:pt x="843507" y="2489439"/>
                </a:lnTo>
                <a:lnTo>
                  <a:pt x="827228" y="2451246"/>
                </a:lnTo>
                <a:lnTo>
                  <a:pt x="821481" y="2406812"/>
                </a:lnTo>
                <a:lnTo>
                  <a:pt x="825069" y="2359434"/>
                </a:lnTo>
                <a:lnTo>
                  <a:pt x="836794" y="2312409"/>
                </a:lnTo>
                <a:lnTo>
                  <a:pt x="855459" y="2269034"/>
                </a:lnTo>
                <a:lnTo>
                  <a:pt x="885141" y="2221842"/>
                </a:lnTo>
                <a:lnTo>
                  <a:pt x="924009" y="2181752"/>
                </a:lnTo>
                <a:lnTo>
                  <a:pt x="961327" y="2155686"/>
                </a:lnTo>
                <a:lnTo>
                  <a:pt x="1000634" y="2143304"/>
                </a:lnTo>
                <a:lnTo>
                  <a:pt x="1008880" y="2142670"/>
                </a:lnTo>
                <a:lnTo>
                  <a:pt x="1017251" y="2142670"/>
                </a:lnTo>
                <a:lnTo>
                  <a:pt x="1057393" y="2151969"/>
                </a:lnTo>
                <a:lnTo>
                  <a:pt x="1101403" y="2195975"/>
                </a:lnTo>
                <a:lnTo>
                  <a:pt x="1112349" y="2235652"/>
                </a:lnTo>
                <a:lnTo>
                  <a:pt x="1113324" y="2279678"/>
                </a:lnTo>
                <a:lnTo>
                  <a:pt x="1106043" y="2324137"/>
                </a:lnTo>
                <a:lnTo>
                  <a:pt x="1093345" y="2363472"/>
                </a:lnTo>
                <a:lnTo>
                  <a:pt x="1074269" y="2405832"/>
                </a:lnTo>
                <a:lnTo>
                  <a:pt x="1049650" y="2447528"/>
                </a:lnTo>
                <a:lnTo>
                  <a:pt x="1020324" y="2484873"/>
                </a:lnTo>
                <a:lnTo>
                  <a:pt x="987125" y="2514177"/>
                </a:lnTo>
                <a:lnTo>
                  <a:pt x="950888" y="2531752"/>
                </a:lnTo>
                <a:lnTo>
                  <a:pt x="912447" y="2533910"/>
                </a:lnTo>
                <a:close/>
              </a:path>
              <a:path w="1955165" h="2534284">
                <a:moveTo>
                  <a:pt x="100706" y="2132369"/>
                </a:moveTo>
                <a:lnTo>
                  <a:pt x="58581" y="2129172"/>
                </a:lnTo>
                <a:lnTo>
                  <a:pt x="9281" y="2084783"/>
                </a:lnTo>
                <a:lnTo>
                  <a:pt x="0" y="2008549"/>
                </a:lnTo>
                <a:lnTo>
                  <a:pt x="7897" y="1965545"/>
                </a:lnTo>
                <a:lnTo>
                  <a:pt x="22837" y="1923046"/>
                </a:lnTo>
                <a:lnTo>
                  <a:pt x="43832" y="1883875"/>
                </a:lnTo>
                <a:lnTo>
                  <a:pt x="69894" y="1850854"/>
                </a:lnTo>
                <a:lnTo>
                  <a:pt x="105453" y="1820116"/>
                </a:lnTo>
                <a:lnTo>
                  <a:pt x="144718" y="1794285"/>
                </a:lnTo>
                <a:lnTo>
                  <a:pt x="186995" y="1773756"/>
                </a:lnTo>
                <a:lnTo>
                  <a:pt x="231588" y="1758925"/>
                </a:lnTo>
                <a:lnTo>
                  <a:pt x="249912" y="1753235"/>
                </a:lnTo>
                <a:lnTo>
                  <a:pt x="268517" y="1749171"/>
                </a:lnTo>
                <a:lnTo>
                  <a:pt x="287404" y="1746732"/>
                </a:lnTo>
                <a:lnTo>
                  <a:pt x="306573" y="1745920"/>
                </a:lnTo>
                <a:lnTo>
                  <a:pt x="325741" y="1746732"/>
                </a:lnTo>
                <a:lnTo>
                  <a:pt x="381557" y="1758925"/>
                </a:lnTo>
                <a:lnTo>
                  <a:pt x="413964" y="1780523"/>
                </a:lnTo>
                <a:lnTo>
                  <a:pt x="437931" y="1811226"/>
                </a:lnTo>
                <a:lnTo>
                  <a:pt x="451021" y="1847915"/>
                </a:lnTo>
                <a:lnTo>
                  <a:pt x="453035" y="1867352"/>
                </a:lnTo>
                <a:lnTo>
                  <a:pt x="452863" y="1877098"/>
                </a:lnTo>
                <a:lnTo>
                  <a:pt x="439908" y="1925303"/>
                </a:lnTo>
                <a:lnTo>
                  <a:pt x="417240" y="1961784"/>
                </a:lnTo>
                <a:lnTo>
                  <a:pt x="385976" y="1995881"/>
                </a:lnTo>
                <a:lnTo>
                  <a:pt x="348191" y="2027174"/>
                </a:lnTo>
                <a:lnTo>
                  <a:pt x="305959" y="2055239"/>
                </a:lnTo>
                <a:lnTo>
                  <a:pt x="261355" y="2079654"/>
                </a:lnTo>
                <a:lnTo>
                  <a:pt x="216453" y="2099996"/>
                </a:lnTo>
                <a:lnTo>
                  <a:pt x="173328" y="2115845"/>
                </a:lnTo>
                <a:lnTo>
                  <a:pt x="134054" y="2126776"/>
                </a:lnTo>
                <a:lnTo>
                  <a:pt x="100706" y="2132369"/>
                </a:lnTo>
                <a:close/>
              </a:path>
              <a:path w="1955165" h="2534284">
                <a:moveTo>
                  <a:pt x="437448" y="990403"/>
                </a:moveTo>
                <a:lnTo>
                  <a:pt x="408225" y="984406"/>
                </a:lnTo>
                <a:lnTo>
                  <a:pt x="385427" y="967635"/>
                </a:lnTo>
                <a:lnTo>
                  <a:pt x="370985" y="938127"/>
                </a:lnTo>
                <a:lnTo>
                  <a:pt x="366833" y="893920"/>
                </a:lnTo>
                <a:lnTo>
                  <a:pt x="369054" y="874957"/>
                </a:lnTo>
                <a:lnTo>
                  <a:pt x="385272" y="820470"/>
                </a:lnTo>
                <a:lnTo>
                  <a:pt x="414796" y="771892"/>
                </a:lnTo>
                <a:lnTo>
                  <a:pt x="453923" y="732188"/>
                </a:lnTo>
                <a:lnTo>
                  <a:pt x="512819" y="689497"/>
                </a:lnTo>
                <a:lnTo>
                  <a:pt x="588731" y="652819"/>
                </a:lnTo>
                <a:lnTo>
                  <a:pt x="633403" y="640911"/>
                </a:lnTo>
                <a:lnTo>
                  <a:pt x="675875" y="641072"/>
                </a:lnTo>
                <a:lnTo>
                  <a:pt x="712852" y="657960"/>
                </a:lnTo>
                <a:lnTo>
                  <a:pt x="733038" y="685217"/>
                </a:lnTo>
                <a:lnTo>
                  <a:pt x="743459" y="719303"/>
                </a:lnTo>
                <a:lnTo>
                  <a:pt x="744371" y="756815"/>
                </a:lnTo>
                <a:lnTo>
                  <a:pt x="736029" y="794353"/>
                </a:lnTo>
                <a:lnTo>
                  <a:pt x="719254" y="828766"/>
                </a:lnTo>
                <a:lnTo>
                  <a:pt x="697151" y="860022"/>
                </a:lnTo>
                <a:lnTo>
                  <a:pt x="670355" y="887359"/>
                </a:lnTo>
                <a:lnTo>
                  <a:pt x="639504" y="910014"/>
                </a:lnTo>
                <a:lnTo>
                  <a:pt x="579944" y="945893"/>
                </a:lnTo>
                <a:lnTo>
                  <a:pt x="544343" y="963370"/>
                </a:lnTo>
                <a:lnTo>
                  <a:pt x="507439" y="977922"/>
                </a:lnTo>
                <a:lnTo>
                  <a:pt x="437448" y="990403"/>
                </a:lnTo>
                <a:close/>
              </a:path>
              <a:path w="1955165" h="2534284">
                <a:moveTo>
                  <a:pt x="1553019" y="246871"/>
                </a:moveTo>
                <a:lnTo>
                  <a:pt x="1491537" y="235572"/>
                </a:lnTo>
                <a:lnTo>
                  <a:pt x="1450407" y="184468"/>
                </a:lnTo>
                <a:lnTo>
                  <a:pt x="1443610" y="143212"/>
                </a:lnTo>
                <a:lnTo>
                  <a:pt x="1452335" y="93599"/>
                </a:lnTo>
                <a:lnTo>
                  <a:pt x="1477625" y="49101"/>
                </a:lnTo>
                <a:lnTo>
                  <a:pt x="1514470" y="15855"/>
                </a:lnTo>
                <a:lnTo>
                  <a:pt x="1557858" y="0"/>
                </a:lnTo>
                <a:lnTo>
                  <a:pt x="1600783" y="6014"/>
                </a:lnTo>
                <a:lnTo>
                  <a:pt x="1636422" y="30927"/>
                </a:lnTo>
                <a:lnTo>
                  <a:pt x="1660046" y="69701"/>
                </a:lnTo>
                <a:lnTo>
                  <a:pt x="1666927" y="117298"/>
                </a:lnTo>
                <a:lnTo>
                  <a:pt x="1658509" y="160005"/>
                </a:lnTo>
                <a:lnTo>
                  <a:pt x="1640456" y="194627"/>
                </a:lnTo>
                <a:lnTo>
                  <a:pt x="1615220" y="220853"/>
                </a:lnTo>
                <a:lnTo>
                  <a:pt x="1585256" y="238371"/>
                </a:lnTo>
                <a:lnTo>
                  <a:pt x="1553019" y="246871"/>
                </a:lnTo>
                <a:close/>
              </a:path>
              <a:path w="1955165" h="2534284">
                <a:moveTo>
                  <a:pt x="1036683" y="1349506"/>
                </a:moveTo>
                <a:lnTo>
                  <a:pt x="975133" y="1338181"/>
                </a:lnTo>
                <a:lnTo>
                  <a:pt x="933837" y="1287070"/>
                </a:lnTo>
                <a:lnTo>
                  <a:pt x="926898" y="1245814"/>
                </a:lnTo>
                <a:lnTo>
                  <a:pt x="936365" y="1196354"/>
                </a:lnTo>
                <a:lnTo>
                  <a:pt x="961732" y="1151907"/>
                </a:lnTo>
                <a:lnTo>
                  <a:pt x="998449" y="1118610"/>
                </a:lnTo>
                <a:lnTo>
                  <a:pt x="1041966" y="1102601"/>
                </a:lnTo>
                <a:lnTo>
                  <a:pt x="1049553" y="1102361"/>
                </a:lnTo>
                <a:lnTo>
                  <a:pt x="1057079" y="1102929"/>
                </a:lnTo>
                <a:lnTo>
                  <a:pt x="1099864" y="1117338"/>
                </a:lnTo>
                <a:lnTo>
                  <a:pt x="1132818" y="1148204"/>
                </a:lnTo>
                <a:lnTo>
                  <a:pt x="1150003" y="1189966"/>
                </a:lnTo>
                <a:lnTo>
                  <a:pt x="1151598" y="1205071"/>
                </a:lnTo>
                <a:lnTo>
                  <a:pt x="1151584" y="1212622"/>
                </a:lnTo>
                <a:lnTo>
                  <a:pt x="1142277" y="1262805"/>
                </a:lnTo>
                <a:lnTo>
                  <a:pt x="1124181" y="1297368"/>
                </a:lnTo>
                <a:lnTo>
                  <a:pt x="1068938" y="1341031"/>
                </a:lnTo>
                <a:lnTo>
                  <a:pt x="1036683" y="1349506"/>
                </a:lnTo>
                <a:close/>
              </a:path>
              <a:path w="1955165" h="2534284">
                <a:moveTo>
                  <a:pt x="1481151" y="1876598"/>
                </a:moveTo>
                <a:lnTo>
                  <a:pt x="1410344" y="1857127"/>
                </a:lnTo>
                <a:lnTo>
                  <a:pt x="1379842" y="1833536"/>
                </a:lnTo>
                <a:lnTo>
                  <a:pt x="1352193" y="1804830"/>
                </a:lnTo>
                <a:lnTo>
                  <a:pt x="1328835" y="1771917"/>
                </a:lnTo>
                <a:lnTo>
                  <a:pt x="1311207" y="1735704"/>
                </a:lnTo>
                <a:lnTo>
                  <a:pt x="1300746" y="1697097"/>
                </a:lnTo>
                <a:lnTo>
                  <a:pt x="1298892" y="1657004"/>
                </a:lnTo>
                <a:lnTo>
                  <a:pt x="1307083" y="1616331"/>
                </a:lnTo>
                <a:lnTo>
                  <a:pt x="1326758" y="1575986"/>
                </a:lnTo>
                <a:lnTo>
                  <a:pt x="1359354" y="1536877"/>
                </a:lnTo>
                <a:lnTo>
                  <a:pt x="1395445" y="1510659"/>
                </a:lnTo>
                <a:lnTo>
                  <a:pt x="1435528" y="1495780"/>
                </a:lnTo>
                <a:lnTo>
                  <a:pt x="1476461" y="1492646"/>
                </a:lnTo>
                <a:lnTo>
                  <a:pt x="1515104" y="1501663"/>
                </a:lnTo>
                <a:lnTo>
                  <a:pt x="1548315" y="1523237"/>
                </a:lnTo>
                <a:lnTo>
                  <a:pt x="1548754" y="1523237"/>
                </a:lnTo>
                <a:lnTo>
                  <a:pt x="1579355" y="1569138"/>
                </a:lnTo>
                <a:lnTo>
                  <a:pt x="1597284" y="1622208"/>
                </a:lnTo>
                <a:lnTo>
                  <a:pt x="1601598" y="1701981"/>
                </a:lnTo>
                <a:lnTo>
                  <a:pt x="1595018" y="1743990"/>
                </a:lnTo>
                <a:lnTo>
                  <a:pt x="1582146" y="1783435"/>
                </a:lnTo>
                <a:lnTo>
                  <a:pt x="1563653" y="1818367"/>
                </a:lnTo>
                <a:lnTo>
                  <a:pt x="1540208" y="1846837"/>
                </a:lnTo>
                <a:lnTo>
                  <a:pt x="1512484" y="1866897"/>
                </a:lnTo>
                <a:lnTo>
                  <a:pt x="1481151" y="1876598"/>
                </a:lnTo>
                <a:close/>
              </a:path>
              <a:path w="1955165" h="2534284">
                <a:moveTo>
                  <a:pt x="1548754" y="1523237"/>
                </a:moveTo>
                <a:lnTo>
                  <a:pt x="1548315" y="1523237"/>
                </a:lnTo>
                <a:lnTo>
                  <a:pt x="1548315" y="1522692"/>
                </a:lnTo>
                <a:lnTo>
                  <a:pt x="1548754" y="1523237"/>
                </a:lnTo>
                <a:close/>
              </a:path>
              <a:path w="1955165" h="2534284">
                <a:moveTo>
                  <a:pt x="1726096" y="1190711"/>
                </a:moveTo>
                <a:lnTo>
                  <a:pt x="1687241" y="1179262"/>
                </a:lnTo>
                <a:lnTo>
                  <a:pt x="1661678" y="1146997"/>
                </a:lnTo>
                <a:lnTo>
                  <a:pt x="1645420" y="1103172"/>
                </a:lnTo>
                <a:lnTo>
                  <a:pt x="1634479" y="1057046"/>
                </a:lnTo>
                <a:lnTo>
                  <a:pt x="1626885" y="1013528"/>
                </a:lnTo>
                <a:lnTo>
                  <a:pt x="1625279" y="969381"/>
                </a:lnTo>
                <a:lnTo>
                  <a:pt x="1626716" y="947276"/>
                </a:lnTo>
                <a:lnTo>
                  <a:pt x="1634042" y="903816"/>
                </a:lnTo>
                <a:lnTo>
                  <a:pt x="1647424" y="861733"/>
                </a:lnTo>
                <a:lnTo>
                  <a:pt x="1669299" y="823548"/>
                </a:lnTo>
                <a:lnTo>
                  <a:pt x="1699332" y="791387"/>
                </a:lnTo>
                <a:lnTo>
                  <a:pt x="1735927" y="766959"/>
                </a:lnTo>
                <a:lnTo>
                  <a:pt x="1805857" y="755873"/>
                </a:lnTo>
                <a:lnTo>
                  <a:pt x="1850946" y="774439"/>
                </a:lnTo>
                <a:lnTo>
                  <a:pt x="1887803" y="809168"/>
                </a:lnTo>
                <a:lnTo>
                  <a:pt x="1912876" y="855457"/>
                </a:lnTo>
                <a:lnTo>
                  <a:pt x="1922408" y="897549"/>
                </a:lnTo>
                <a:lnTo>
                  <a:pt x="1925002" y="940673"/>
                </a:lnTo>
                <a:lnTo>
                  <a:pt x="1924304" y="955042"/>
                </a:lnTo>
                <a:lnTo>
                  <a:pt x="1917559" y="997713"/>
                </a:lnTo>
                <a:lnTo>
                  <a:pt x="1903987" y="1038726"/>
                </a:lnTo>
                <a:lnTo>
                  <a:pt x="1883973" y="1076959"/>
                </a:lnTo>
                <a:lnTo>
                  <a:pt x="1853860" y="1116138"/>
                </a:lnTo>
                <a:lnTo>
                  <a:pt x="1814237" y="1152862"/>
                </a:lnTo>
                <a:lnTo>
                  <a:pt x="1770013" y="1180072"/>
                </a:lnTo>
                <a:lnTo>
                  <a:pt x="1726096" y="1190711"/>
                </a:lnTo>
                <a:close/>
              </a:path>
              <a:path w="1955165" h="2534284">
                <a:moveTo>
                  <a:pt x="1954966" y="2291772"/>
                </a:moveTo>
                <a:lnTo>
                  <a:pt x="1932235" y="2275582"/>
                </a:lnTo>
                <a:lnTo>
                  <a:pt x="1910771" y="2244047"/>
                </a:lnTo>
                <a:lnTo>
                  <a:pt x="1899585" y="2208644"/>
                </a:lnTo>
                <a:lnTo>
                  <a:pt x="1897746" y="2171513"/>
                </a:lnTo>
                <a:lnTo>
                  <a:pt x="1904327" y="2134793"/>
                </a:lnTo>
                <a:lnTo>
                  <a:pt x="1918397" y="2100623"/>
                </a:lnTo>
                <a:lnTo>
                  <a:pt x="1939028" y="2071143"/>
                </a:lnTo>
                <a:lnTo>
                  <a:pt x="1954966" y="2057396"/>
                </a:lnTo>
                <a:lnTo>
                  <a:pt x="1954966" y="2291772"/>
                </a:lnTo>
                <a:close/>
              </a:path>
            </a:pathLst>
          </a:custGeom>
          <a:solidFill>
            <a:srgbClr val="FFD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78292" y="3580676"/>
            <a:ext cx="7331709" cy="1783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0" b="1" spc="-17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1500" b="1" spc="-10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1500" b="1" spc="-63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1500" b="1" spc="-117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1500" b="1" spc="-5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1500" b="1" spc="-30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500" b="1" spc="-75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1500" b="1" spc="-117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1500" b="1" spc="-4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500" b="1" spc="-38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endParaRPr sz="115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6999" y="5786480"/>
            <a:ext cx="5450483" cy="739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1820" marR="5080" indent="-1849755">
              <a:lnSpc>
                <a:spcPct val="115599"/>
              </a:lnSpc>
              <a:spcBef>
                <a:spcPts val="100"/>
              </a:spcBef>
            </a:pPr>
            <a:r>
              <a:rPr sz="2000" spc="35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/>
                <a:cs typeface="Lucida Sans Unicode"/>
              </a:rPr>
              <a:t>Providing</a:t>
            </a:r>
            <a:r>
              <a:rPr sz="2000" spc="-114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spc="30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/>
                <a:cs typeface="Lucida Sans Unicode"/>
              </a:rPr>
              <a:t>personal,</a:t>
            </a:r>
            <a:r>
              <a:rPr sz="2000" spc="-110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spc="-15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/>
                <a:cs typeface="Lucida Sans Unicode"/>
              </a:rPr>
              <a:t>nutritious,</a:t>
            </a:r>
            <a:r>
              <a:rPr sz="2000" spc="-110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spc="130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/>
                <a:cs typeface="Lucida Sans Unicode"/>
              </a:rPr>
              <a:t>and</a:t>
            </a:r>
            <a:r>
              <a:rPr sz="2000" spc="-114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sz="2000" spc="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/>
                <a:cs typeface="Lucida Sans Unicode"/>
              </a:rPr>
              <a:t>diverse</a:t>
            </a:r>
            <a:endParaRPr lang="en-US" sz="2000" spc="50" dirty="0" smtClean="0">
              <a:solidFill>
                <a:schemeClr val="tx1">
                  <a:lumMod val="95000"/>
                  <a:lumOff val="5000"/>
                </a:schemeClr>
              </a:solidFill>
              <a:latin typeface="Lucida Sans Unicode"/>
              <a:cs typeface="Lucida Sans Unicode"/>
            </a:endParaRPr>
          </a:p>
          <a:p>
            <a:pPr marL="1861820" marR="5080" indent="-1849755">
              <a:lnSpc>
                <a:spcPct val="115599"/>
              </a:lnSpc>
              <a:spcBef>
                <a:spcPts val="100"/>
              </a:spcBef>
            </a:pPr>
            <a:r>
              <a:rPr lang="en-US" sz="2000" spc="50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lang="en-US" sz="2000" spc="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/>
                <a:cs typeface="Lucida Sans Unicode"/>
              </a:rPr>
              <a:t>          meal  recommendation. 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8702706"/>
            <a:ext cx="26257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By:</a:t>
            </a:r>
            <a:r>
              <a:rPr sz="28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Vasu</a:t>
            </a:r>
            <a:r>
              <a:rPr sz="28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Arora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47284" y="8702706"/>
            <a:ext cx="43249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70" dirty="0">
                <a:solidFill>
                  <a:srgbClr val="FFFFFF"/>
                </a:solidFill>
                <a:latin typeface="Lucida Sans Unicode"/>
                <a:cs typeface="Lucida Sans Unicode"/>
                <a:hlinkClick r:id="rId2"/>
              </a:rPr>
              <a:t>shrisw2002@gmail.com</a:t>
            </a:r>
            <a:endParaRPr sz="2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2297" y="6820349"/>
            <a:ext cx="5898804" cy="34666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7292551"/>
            <a:ext cx="5224780" cy="2994660"/>
          </a:xfrm>
          <a:custGeom>
            <a:avLst/>
            <a:gdLst/>
            <a:ahLst/>
            <a:cxnLst/>
            <a:rect l="l" t="t" r="r" b="b"/>
            <a:pathLst>
              <a:path w="5224780" h="2994659">
                <a:moveTo>
                  <a:pt x="2233105" y="12700"/>
                </a:moveTo>
                <a:lnTo>
                  <a:pt x="1848007" y="12700"/>
                </a:lnTo>
                <a:lnTo>
                  <a:pt x="1895874" y="0"/>
                </a:lnTo>
                <a:lnTo>
                  <a:pt x="2185238" y="0"/>
                </a:lnTo>
                <a:lnTo>
                  <a:pt x="2233105" y="12700"/>
                </a:lnTo>
                <a:close/>
              </a:path>
              <a:path w="5224780" h="2994659">
                <a:moveTo>
                  <a:pt x="2375552" y="25400"/>
                </a:moveTo>
                <a:lnTo>
                  <a:pt x="1705559" y="25400"/>
                </a:lnTo>
                <a:lnTo>
                  <a:pt x="1752845" y="12700"/>
                </a:lnTo>
                <a:lnTo>
                  <a:pt x="2328267" y="12700"/>
                </a:lnTo>
                <a:lnTo>
                  <a:pt x="2375552" y="25400"/>
                </a:lnTo>
                <a:close/>
              </a:path>
              <a:path w="5224780" h="2994659">
                <a:moveTo>
                  <a:pt x="2562604" y="50800"/>
                </a:moveTo>
                <a:lnTo>
                  <a:pt x="1518508" y="50800"/>
                </a:lnTo>
                <a:lnTo>
                  <a:pt x="1611606" y="25400"/>
                </a:lnTo>
                <a:lnTo>
                  <a:pt x="2469506" y="25400"/>
                </a:lnTo>
                <a:lnTo>
                  <a:pt x="2562604" y="50800"/>
                </a:lnTo>
                <a:close/>
              </a:path>
              <a:path w="5224780" h="2994659">
                <a:moveTo>
                  <a:pt x="2700555" y="76200"/>
                </a:moveTo>
                <a:lnTo>
                  <a:pt x="1380557" y="76200"/>
                </a:lnTo>
                <a:lnTo>
                  <a:pt x="1472293" y="50800"/>
                </a:lnTo>
                <a:lnTo>
                  <a:pt x="2608819" y="50800"/>
                </a:lnTo>
                <a:lnTo>
                  <a:pt x="2700555" y="76200"/>
                </a:lnTo>
                <a:close/>
              </a:path>
              <a:path w="5224780" h="2994659">
                <a:moveTo>
                  <a:pt x="5224540" y="2994447"/>
                </a:moveTo>
                <a:lnTo>
                  <a:pt x="0" y="2994447"/>
                </a:lnTo>
                <a:lnTo>
                  <a:pt x="0" y="737355"/>
                </a:lnTo>
                <a:lnTo>
                  <a:pt x="681" y="736600"/>
                </a:lnTo>
                <a:lnTo>
                  <a:pt x="70617" y="685800"/>
                </a:lnTo>
                <a:lnTo>
                  <a:pt x="106191" y="660400"/>
                </a:lnTo>
                <a:lnTo>
                  <a:pt x="142161" y="622300"/>
                </a:lnTo>
                <a:lnTo>
                  <a:pt x="215271" y="571500"/>
                </a:lnTo>
                <a:lnTo>
                  <a:pt x="289906" y="520700"/>
                </a:lnTo>
                <a:lnTo>
                  <a:pt x="327784" y="495300"/>
                </a:lnTo>
                <a:lnTo>
                  <a:pt x="366027" y="482600"/>
                </a:lnTo>
                <a:lnTo>
                  <a:pt x="482904" y="406400"/>
                </a:lnTo>
                <a:lnTo>
                  <a:pt x="522562" y="381000"/>
                </a:lnTo>
                <a:lnTo>
                  <a:pt x="562561" y="368300"/>
                </a:lnTo>
                <a:lnTo>
                  <a:pt x="643560" y="317500"/>
                </a:lnTo>
                <a:lnTo>
                  <a:pt x="684551" y="304800"/>
                </a:lnTo>
                <a:lnTo>
                  <a:pt x="725863" y="279400"/>
                </a:lnTo>
                <a:lnTo>
                  <a:pt x="809427" y="254000"/>
                </a:lnTo>
                <a:lnTo>
                  <a:pt x="851670" y="228600"/>
                </a:lnTo>
                <a:lnTo>
                  <a:pt x="937051" y="203200"/>
                </a:lnTo>
                <a:lnTo>
                  <a:pt x="980180" y="177800"/>
                </a:lnTo>
                <a:lnTo>
                  <a:pt x="1335045" y="76200"/>
                </a:lnTo>
                <a:lnTo>
                  <a:pt x="2746067" y="76200"/>
                </a:lnTo>
                <a:lnTo>
                  <a:pt x="3100932" y="177800"/>
                </a:lnTo>
                <a:lnTo>
                  <a:pt x="3144061" y="203200"/>
                </a:lnTo>
                <a:lnTo>
                  <a:pt x="3229442" y="228600"/>
                </a:lnTo>
                <a:lnTo>
                  <a:pt x="3271685" y="254000"/>
                </a:lnTo>
                <a:lnTo>
                  <a:pt x="3355249" y="279400"/>
                </a:lnTo>
                <a:lnTo>
                  <a:pt x="3396561" y="304800"/>
                </a:lnTo>
                <a:lnTo>
                  <a:pt x="3437552" y="317500"/>
                </a:lnTo>
                <a:lnTo>
                  <a:pt x="3518551" y="368300"/>
                </a:lnTo>
                <a:lnTo>
                  <a:pt x="3558550" y="381000"/>
                </a:lnTo>
                <a:lnTo>
                  <a:pt x="3598208" y="406400"/>
                </a:lnTo>
                <a:lnTo>
                  <a:pt x="3715085" y="482600"/>
                </a:lnTo>
                <a:lnTo>
                  <a:pt x="3753328" y="495300"/>
                </a:lnTo>
                <a:lnTo>
                  <a:pt x="3791206" y="520700"/>
                </a:lnTo>
                <a:lnTo>
                  <a:pt x="3865841" y="571500"/>
                </a:lnTo>
                <a:lnTo>
                  <a:pt x="3938951" y="622300"/>
                </a:lnTo>
                <a:lnTo>
                  <a:pt x="3974921" y="660400"/>
                </a:lnTo>
                <a:lnTo>
                  <a:pt x="4010494" y="685800"/>
                </a:lnTo>
                <a:lnTo>
                  <a:pt x="4080431" y="736600"/>
                </a:lnTo>
                <a:lnTo>
                  <a:pt x="4114784" y="774700"/>
                </a:lnTo>
                <a:lnTo>
                  <a:pt x="4182234" y="825500"/>
                </a:lnTo>
                <a:lnTo>
                  <a:pt x="4215321" y="863600"/>
                </a:lnTo>
                <a:lnTo>
                  <a:pt x="4247976" y="889000"/>
                </a:lnTo>
                <a:lnTo>
                  <a:pt x="4280193" y="914400"/>
                </a:lnTo>
                <a:lnTo>
                  <a:pt x="4311968" y="952500"/>
                </a:lnTo>
                <a:lnTo>
                  <a:pt x="4343296" y="990600"/>
                </a:lnTo>
                <a:lnTo>
                  <a:pt x="4374172" y="1016000"/>
                </a:lnTo>
                <a:lnTo>
                  <a:pt x="4404589" y="1054100"/>
                </a:lnTo>
                <a:lnTo>
                  <a:pt x="4434545" y="1079500"/>
                </a:lnTo>
                <a:lnTo>
                  <a:pt x="4464032" y="1117600"/>
                </a:lnTo>
                <a:lnTo>
                  <a:pt x="4493047" y="1155700"/>
                </a:lnTo>
                <a:lnTo>
                  <a:pt x="4521584" y="1181100"/>
                </a:lnTo>
                <a:lnTo>
                  <a:pt x="4549638" y="1219200"/>
                </a:lnTo>
                <a:lnTo>
                  <a:pt x="4577205" y="1257300"/>
                </a:lnTo>
                <a:lnTo>
                  <a:pt x="4604278" y="1295400"/>
                </a:lnTo>
                <a:lnTo>
                  <a:pt x="4630853" y="1333500"/>
                </a:lnTo>
                <a:lnTo>
                  <a:pt x="4656925" y="1371600"/>
                </a:lnTo>
                <a:lnTo>
                  <a:pt x="4682489" y="1409700"/>
                </a:lnTo>
                <a:lnTo>
                  <a:pt x="4707539" y="1435100"/>
                </a:lnTo>
                <a:lnTo>
                  <a:pt x="4732071" y="1473200"/>
                </a:lnTo>
                <a:lnTo>
                  <a:pt x="4756080" y="1511300"/>
                </a:lnTo>
                <a:lnTo>
                  <a:pt x="4779560" y="1562100"/>
                </a:lnTo>
                <a:lnTo>
                  <a:pt x="4802506" y="1600200"/>
                </a:lnTo>
                <a:lnTo>
                  <a:pt x="4824914" y="1638300"/>
                </a:lnTo>
                <a:lnTo>
                  <a:pt x="4846778" y="1676400"/>
                </a:lnTo>
                <a:lnTo>
                  <a:pt x="4868094" y="1714500"/>
                </a:lnTo>
                <a:lnTo>
                  <a:pt x="4888855" y="1752600"/>
                </a:lnTo>
                <a:lnTo>
                  <a:pt x="4909058" y="1790700"/>
                </a:lnTo>
                <a:lnTo>
                  <a:pt x="4928696" y="1841500"/>
                </a:lnTo>
                <a:lnTo>
                  <a:pt x="4947766" y="1879600"/>
                </a:lnTo>
                <a:lnTo>
                  <a:pt x="4966261" y="1917700"/>
                </a:lnTo>
                <a:lnTo>
                  <a:pt x="4984177" y="1955800"/>
                </a:lnTo>
                <a:lnTo>
                  <a:pt x="5001508" y="2006600"/>
                </a:lnTo>
                <a:lnTo>
                  <a:pt x="5018251" y="2044700"/>
                </a:lnTo>
                <a:lnTo>
                  <a:pt x="5034399" y="2082800"/>
                </a:lnTo>
                <a:lnTo>
                  <a:pt x="5049947" y="2133600"/>
                </a:lnTo>
                <a:lnTo>
                  <a:pt x="5064891" y="2171700"/>
                </a:lnTo>
                <a:lnTo>
                  <a:pt x="5079225" y="2222500"/>
                </a:lnTo>
                <a:lnTo>
                  <a:pt x="5092944" y="2260600"/>
                </a:lnTo>
                <a:lnTo>
                  <a:pt x="5106044" y="2311400"/>
                </a:lnTo>
                <a:lnTo>
                  <a:pt x="5118519" y="2349500"/>
                </a:lnTo>
                <a:lnTo>
                  <a:pt x="5130363" y="2400300"/>
                </a:lnTo>
                <a:lnTo>
                  <a:pt x="5141573" y="2438400"/>
                </a:lnTo>
                <a:lnTo>
                  <a:pt x="5152143" y="2489200"/>
                </a:lnTo>
                <a:lnTo>
                  <a:pt x="5162067" y="2527300"/>
                </a:lnTo>
                <a:lnTo>
                  <a:pt x="5171341" y="2578100"/>
                </a:lnTo>
                <a:lnTo>
                  <a:pt x="5179960" y="2628900"/>
                </a:lnTo>
                <a:lnTo>
                  <a:pt x="5187919" y="2667000"/>
                </a:lnTo>
                <a:lnTo>
                  <a:pt x="5195212" y="2717800"/>
                </a:lnTo>
                <a:lnTo>
                  <a:pt x="5201835" y="2768600"/>
                </a:lnTo>
                <a:lnTo>
                  <a:pt x="5207782" y="2806700"/>
                </a:lnTo>
                <a:lnTo>
                  <a:pt x="5213048" y="2857500"/>
                </a:lnTo>
                <a:lnTo>
                  <a:pt x="5217629" y="2908300"/>
                </a:lnTo>
                <a:lnTo>
                  <a:pt x="5221519" y="2946400"/>
                </a:lnTo>
                <a:lnTo>
                  <a:pt x="5224540" y="2994447"/>
                </a:lnTo>
                <a:close/>
              </a:path>
            </a:pathLst>
          </a:custGeom>
          <a:solidFill>
            <a:srgbClr val="0A61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"/>
            <a:ext cx="3745710" cy="296959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996249"/>
            <a:ext cx="2101850" cy="2291080"/>
          </a:xfrm>
          <a:custGeom>
            <a:avLst/>
            <a:gdLst/>
            <a:ahLst/>
            <a:cxnLst/>
            <a:rect l="l" t="t" r="r" b="b"/>
            <a:pathLst>
              <a:path w="2101850" h="2291079">
                <a:moveTo>
                  <a:pt x="0" y="1812885"/>
                </a:moveTo>
                <a:lnTo>
                  <a:pt x="0" y="1615324"/>
                </a:lnTo>
                <a:lnTo>
                  <a:pt x="21024" y="1615404"/>
                </a:lnTo>
                <a:lnTo>
                  <a:pt x="48781" y="1628070"/>
                </a:lnTo>
                <a:lnTo>
                  <a:pt x="63935" y="1648513"/>
                </a:lnTo>
                <a:lnTo>
                  <a:pt x="71758" y="1674078"/>
                </a:lnTo>
                <a:lnTo>
                  <a:pt x="72442" y="1702213"/>
                </a:lnTo>
                <a:lnTo>
                  <a:pt x="66180" y="1730367"/>
                </a:lnTo>
                <a:lnTo>
                  <a:pt x="45791" y="1768195"/>
                </a:lnTo>
                <a:lnTo>
                  <a:pt x="16880" y="1800123"/>
                </a:lnTo>
                <a:lnTo>
                  <a:pt x="0" y="1812885"/>
                </a:lnTo>
                <a:close/>
              </a:path>
              <a:path w="2101850" h="2291079">
                <a:moveTo>
                  <a:pt x="679475" y="1319746"/>
                </a:moveTo>
                <a:lnTo>
                  <a:pt x="649631" y="1317848"/>
                </a:lnTo>
                <a:lnTo>
                  <a:pt x="623596" y="1304561"/>
                </a:lnTo>
                <a:lnTo>
                  <a:pt x="604968" y="1279430"/>
                </a:lnTo>
                <a:lnTo>
                  <a:pt x="597344" y="1242000"/>
                </a:lnTo>
                <a:lnTo>
                  <a:pt x="603894" y="1204789"/>
                </a:lnTo>
                <a:lnTo>
                  <a:pt x="622879" y="1171415"/>
                </a:lnTo>
                <a:lnTo>
                  <a:pt x="650538" y="1146480"/>
                </a:lnTo>
                <a:lnTo>
                  <a:pt x="683109" y="1134588"/>
                </a:lnTo>
                <a:lnTo>
                  <a:pt x="715331" y="1139098"/>
                </a:lnTo>
                <a:lnTo>
                  <a:pt x="742084" y="1157784"/>
                </a:lnTo>
                <a:lnTo>
                  <a:pt x="759819" y="1186865"/>
                </a:lnTo>
                <a:lnTo>
                  <a:pt x="764984" y="1222563"/>
                </a:lnTo>
                <a:lnTo>
                  <a:pt x="755883" y="1261664"/>
                </a:lnTo>
                <a:lnTo>
                  <a:pt x="736199" y="1291198"/>
                </a:lnTo>
                <a:lnTo>
                  <a:pt x="709531" y="1310711"/>
                </a:lnTo>
                <a:lnTo>
                  <a:pt x="679475" y="1319746"/>
                </a:lnTo>
                <a:close/>
              </a:path>
              <a:path w="2101850" h="2291079">
                <a:moveTo>
                  <a:pt x="291874" y="2146742"/>
                </a:moveTo>
                <a:lnTo>
                  <a:pt x="262003" y="2144830"/>
                </a:lnTo>
                <a:lnTo>
                  <a:pt x="235920" y="2131535"/>
                </a:lnTo>
                <a:lnTo>
                  <a:pt x="217211" y="2106402"/>
                </a:lnTo>
                <a:lnTo>
                  <a:pt x="209461" y="2068971"/>
                </a:lnTo>
                <a:lnTo>
                  <a:pt x="216568" y="2031876"/>
                </a:lnTo>
                <a:lnTo>
                  <a:pt x="235610" y="1998539"/>
                </a:lnTo>
                <a:lnTo>
                  <a:pt x="263173" y="1973566"/>
                </a:lnTo>
                <a:lnTo>
                  <a:pt x="295839" y="1961559"/>
                </a:lnTo>
                <a:lnTo>
                  <a:pt x="301535" y="1961379"/>
                </a:lnTo>
                <a:lnTo>
                  <a:pt x="307185" y="1961805"/>
                </a:lnTo>
                <a:lnTo>
                  <a:pt x="348643" y="1979138"/>
                </a:lnTo>
                <a:lnTo>
                  <a:pt x="372173" y="2010731"/>
                </a:lnTo>
                <a:lnTo>
                  <a:pt x="378138" y="2038413"/>
                </a:lnTo>
                <a:lnTo>
                  <a:pt x="378128" y="2044077"/>
                </a:lnTo>
                <a:lnTo>
                  <a:pt x="368350" y="2088772"/>
                </a:lnTo>
                <a:lnTo>
                  <a:pt x="321946" y="2137732"/>
                </a:lnTo>
                <a:lnTo>
                  <a:pt x="291874" y="2146742"/>
                </a:lnTo>
                <a:close/>
              </a:path>
              <a:path w="2101850" h="2291079">
                <a:moveTo>
                  <a:pt x="1325623" y="585251"/>
                </a:moveTo>
                <a:lnTo>
                  <a:pt x="1277087" y="552005"/>
                </a:lnTo>
                <a:lnTo>
                  <a:pt x="1256644" y="485000"/>
                </a:lnTo>
                <a:lnTo>
                  <a:pt x="1249644" y="419140"/>
                </a:lnTo>
                <a:lnTo>
                  <a:pt x="1252929" y="386430"/>
                </a:lnTo>
                <a:lnTo>
                  <a:pt x="1263338" y="345980"/>
                </a:lnTo>
                <a:lnTo>
                  <a:pt x="1282845" y="309635"/>
                </a:lnTo>
                <a:lnTo>
                  <a:pt x="1311908" y="280355"/>
                </a:lnTo>
                <a:lnTo>
                  <a:pt x="1348139" y="260560"/>
                </a:lnTo>
                <a:lnTo>
                  <a:pt x="1385380" y="259000"/>
                </a:lnTo>
                <a:lnTo>
                  <a:pt x="1419166" y="272938"/>
                </a:lnTo>
                <a:lnTo>
                  <a:pt x="1465630" y="333805"/>
                </a:lnTo>
                <a:lnTo>
                  <a:pt x="1474077" y="376059"/>
                </a:lnTo>
                <a:lnTo>
                  <a:pt x="1474820" y="397623"/>
                </a:lnTo>
                <a:lnTo>
                  <a:pt x="1474310" y="408387"/>
                </a:lnTo>
                <a:lnTo>
                  <a:pt x="1466464" y="450757"/>
                </a:lnTo>
                <a:lnTo>
                  <a:pt x="1449663" y="490440"/>
                </a:lnTo>
                <a:lnTo>
                  <a:pt x="1421446" y="529061"/>
                </a:lnTo>
                <a:lnTo>
                  <a:pt x="1391712" y="556378"/>
                </a:lnTo>
                <a:lnTo>
                  <a:pt x="1358562" y="576751"/>
                </a:lnTo>
                <a:lnTo>
                  <a:pt x="1325623" y="585251"/>
                </a:lnTo>
                <a:close/>
              </a:path>
              <a:path w="2101850" h="2291079">
                <a:moveTo>
                  <a:pt x="2013700" y="205281"/>
                </a:moveTo>
                <a:lnTo>
                  <a:pt x="1976631" y="202561"/>
                </a:lnTo>
                <a:lnTo>
                  <a:pt x="1944804" y="182814"/>
                </a:lnTo>
                <a:lnTo>
                  <a:pt x="1923798" y="148044"/>
                </a:lnTo>
                <a:lnTo>
                  <a:pt x="1918017" y="108758"/>
                </a:lnTo>
                <a:lnTo>
                  <a:pt x="1925415" y="69633"/>
                </a:lnTo>
                <a:lnTo>
                  <a:pt x="1943949" y="35346"/>
                </a:lnTo>
                <a:lnTo>
                  <a:pt x="1971574" y="10576"/>
                </a:lnTo>
                <a:lnTo>
                  <a:pt x="2006246" y="0"/>
                </a:lnTo>
                <a:lnTo>
                  <a:pt x="2045920" y="8295"/>
                </a:lnTo>
                <a:lnTo>
                  <a:pt x="2083263" y="41086"/>
                </a:lnTo>
                <a:lnTo>
                  <a:pt x="2101595" y="87268"/>
                </a:lnTo>
                <a:lnTo>
                  <a:pt x="2099959" y="131968"/>
                </a:lnTo>
                <a:lnTo>
                  <a:pt x="2081005" y="167916"/>
                </a:lnTo>
                <a:lnTo>
                  <a:pt x="2050372" y="193044"/>
                </a:lnTo>
                <a:lnTo>
                  <a:pt x="2013700" y="205281"/>
                </a:lnTo>
                <a:close/>
              </a:path>
              <a:path w="2101850" h="2291079">
                <a:moveTo>
                  <a:pt x="1553349" y="2027255"/>
                </a:moveTo>
                <a:lnTo>
                  <a:pt x="1491477" y="2014173"/>
                </a:lnTo>
                <a:lnTo>
                  <a:pt x="1427452" y="1979040"/>
                </a:lnTo>
                <a:lnTo>
                  <a:pt x="1376425" y="1927055"/>
                </a:lnTo>
                <a:lnTo>
                  <a:pt x="1362954" y="1864198"/>
                </a:lnTo>
                <a:lnTo>
                  <a:pt x="1377974" y="1830562"/>
                </a:lnTo>
                <a:lnTo>
                  <a:pt x="1411592" y="1796451"/>
                </a:lnTo>
                <a:lnTo>
                  <a:pt x="1447175" y="1776156"/>
                </a:lnTo>
                <a:lnTo>
                  <a:pt x="1486643" y="1764849"/>
                </a:lnTo>
                <a:lnTo>
                  <a:pt x="1529868" y="1762347"/>
                </a:lnTo>
                <a:lnTo>
                  <a:pt x="1545618" y="1763493"/>
                </a:lnTo>
                <a:lnTo>
                  <a:pt x="1591520" y="1775799"/>
                </a:lnTo>
                <a:lnTo>
                  <a:pt x="1632041" y="1800338"/>
                </a:lnTo>
                <a:lnTo>
                  <a:pt x="1657965" y="1833404"/>
                </a:lnTo>
                <a:lnTo>
                  <a:pt x="1672480" y="1872795"/>
                </a:lnTo>
                <a:lnTo>
                  <a:pt x="1675090" y="1897938"/>
                </a:lnTo>
                <a:lnTo>
                  <a:pt x="1674913" y="1906352"/>
                </a:lnTo>
                <a:lnTo>
                  <a:pt x="1661864" y="1957970"/>
                </a:lnTo>
                <a:lnTo>
                  <a:pt x="1635585" y="1994164"/>
                </a:lnTo>
                <a:lnTo>
                  <a:pt x="1601315" y="2016662"/>
                </a:lnTo>
                <a:lnTo>
                  <a:pt x="1561596" y="2026826"/>
                </a:lnTo>
                <a:lnTo>
                  <a:pt x="1553349" y="2027255"/>
                </a:lnTo>
                <a:close/>
              </a:path>
              <a:path w="2101850" h="2291079">
                <a:moveTo>
                  <a:pt x="1992254" y="1234688"/>
                </a:moveTo>
                <a:lnTo>
                  <a:pt x="1955153" y="1231947"/>
                </a:lnTo>
                <a:lnTo>
                  <a:pt x="1923312" y="1212129"/>
                </a:lnTo>
                <a:lnTo>
                  <a:pt x="1902685" y="1177359"/>
                </a:lnTo>
                <a:lnTo>
                  <a:pt x="1897180" y="1138073"/>
                </a:lnTo>
                <a:lnTo>
                  <a:pt x="1904772" y="1098948"/>
                </a:lnTo>
                <a:lnTo>
                  <a:pt x="1923438" y="1064661"/>
                </a:lnTo>
                <a:lnTo>
                  <a:pt x="1951156" y="1039891"/>
                </a:lnTo>
                <a:lnTo>
                  <a:pt x="1985903" y="1029315"/>
                </a:lnTo>
                <a:lnTo>
                  <a:pt x="2025655" y="1037610"/>
                </a:lnTo>
                <a:lnTo>
                  <a:pt x="2025041" y="1037610"/>
                </a:lnTo>
                <a:lnTo>
                  <a:pt x="2035754" y="1044187"/>
                </a:lnTo>
                <a:lnTo>
                  <a:pt x="2068586" y="1081234"/>
                </a:lnTo>
                <a:lnTo>
                  <a:pt x="2080102" y="1116584"/>
                </a:lnTo>
                <a:lnTo>
                  <a:pt x="2078538" y="1161298"/>
                </a:lnTo>
                <a:lnTo>
                  <a:pt x="2059603" y="1197277"/>
                </a:lnTo>
                <a:lnTo>
                  <a:pt x="2028956" y="1222436"/>
                </a:lnTo>
                <a:lnTo>
                  <a:pt x="1992254" y="1234688"/>
                </a:lnTo>
                <a:close/>
              </a:path>
              <a:path w="2101850" h="2291079">
                <a:moveTo>
                  <a:pt x="1315154" y="1181538"/>
                </a:moveTo>
                <a:lnTo>
                  <a:pt x="1278047" y="1178920"/>
                </a:lnTo>
                <a:lnTo>
                  <a:pt x="1246205" y="1159344"/>
                </a:lnTo>
                <a:lnTo>
                  <a:pt x="1225275" y="1124574"/>
                </a:lnTo>
                <a:lnTo>
                  <a:pt x="1219547" y="1085288"/>
                </a:lnTo>
                <a:lnTo>
                  <a:pt x="1226982" y="1046162"/>
                </a:lnTo>
                <a:lnTo>
                  <a:pt x="1245539" y="1011876"/>
                </a:lnTo>
                <a:lnTo>
                  <a:pt x="1273175" y="987106"/>
                </a:lnTo>
                <a:lnTo>
                  <a:pt x="1307851" y="976529"/>
                </a:lnTo>
                <a:lnTo>
                  <a:pt x="1347525" y="984825"/>
                </a:lnTo>
                <a:lnTo>
                  <a:pt x="1384869" y="1017616"/>
                </a:lnTo>
                <a:lnTo>
                  <a:pt x="1403200" y="1063798"/>
                </a:lnTo>
                <a:lnTo>
                  <a:pt x="1401549" y="1108328"/>
                </a:lnTo>
                <a:lnTo>
                  <a:pt x="1382557" y="1144173"/>
                </a:lnTo>
                <a:lnTo>
                  <a:pt x="1351875" y="1169267"/>
                </a:lnTo>
                <a:lnTo>
                  <a:pt x="1315154" y="1181538"/>
                </a:lnTo>
                <a:close/>
              </a:path>
              <a:path w="2101850" h="2291079">
                <a:moveTo>
                  <a:pt x="686874" y="2290750"/>
                </a:moveTo>
                <a:lnTo>
                  <a:pt x="531512" y="2290750"/>
                </a:lnTo>
                <a:lnTo>
                  <a:pt x="534096" y="2287274"/>
                </a:lnTo>
                <a:lnTo>
                  <a:pt x="568522" y="2264010"/>
                </a:lnTo>
                <a:lnTo>
                  <a:pt x="606709" y="2254155"/>
                </a:lnTo>
                <a:lnTo>
                  <a:pt x="644052" y="2258301"/>
                </a:lnTo>
                <a:lnTo>
                  <a:pt x="675945" y="2277044"/>
                </a:lnTo>
                <a:lnTo>
                  <a:pt x="676274" y="2277044"/>
                </a:lnTo>
                <a:lnTo>
                  <a:pt x="684770" y="2287605"/>
                </a:lnTo>
                <a:lnTo>
                  <a:pt x="686874" y="2290750"/>
                </a:lnTo>
                <a:close/>
              </a:path>
              <a:path w="2101850" h="2291079">
                <a:moveTo>
                  <a:pt x="676274" y="2277044"/>
                </a:moveTo>
                <a:lnTo>
                  <a:pt x="675945" y="2277044"/>
                </a:lnTo>
                <a:lnTo>
                  <a:pt x="675945" y="2276635"/>
                </a:lnTo>
                <a:lnTo>
                  <a:pt x="676274" y="2277044"/>
                </a:lnTo>
                <a:close/>
              </a:path>
              <a:path w="2101850" h="2291079">
                <a:moveTo>
                  <a:pt x="809401" y="2027643"/>
                </a:moveTo>
                <a:lnTo>
                  <a:pt x="761044" y="1994857"/>
                </a:lnTo>
                <a:lnTo>
                  <a:pt x="740626" y="1927392"/>
                </a:lnTo>
                <a:lnTo>
                  <a:pt x="733549" y="1861636"/>
                </a:lnTo>
                <a:lnTo>
                  <a:pt x="736854" y="1828972"/>
                </a:lnTo>
                <a:lnTo>
                  <a:pt x="747312" y="1788583"/>
                </a:lnTo>
                <a:lnTo>
                  <a:pt x="766765" y="1752264"/>
                </a:lnTo>
                <a:lnTo>
                  <a:pt x="795758" y="1722984"/>
                </a:lnTo>
                <a:lnTo>
                  <a:pt x="831917" y="1703156"/>
                </a:lnTo>
                <a:lnTo>
                  <a:pt x="869275" y="1701506"/>
                </a:lnTo>
                <a:lnTo>
                  <a:pt x="903122" y="1715432"/>
                </a:lnTo>
                <a:lnTo>
                  <a:pt x="949612" y="1776196"/>
                </a:lnTo>
                <a:lnTo>
                  <a:pt x="958001" y="1818518"/>
                </a:lnTo>
                <a:lnTo>
                  <a:pt x="958715" y="1840110"/>
                </a:lnTo>
                <a:lnTo>
                  <a:pt x="958191" y="1850887"/>
                </a:lnTo>
                <a:lnTo>
                  <a:pt x="950295" y="1893303"/>
                </a:lnTo>
                <a:lnTo>
                  <a:pt x="933451" y="1933027"/>
                </a:lnTo>
                <a:lnTo>
                  <a:pt x="905310" y="1971712"/>
                </a:lnTo>
                <a:lnTo>
                  <a:pt x="875566" y="1999256"/>
                </a:lnTo>
                <a:lnTo>
                  <a:pt x="842369" y="2019664"/>
                </a:lnTo>
                <a:lnTo>
                  <a:pt x="809401" y="2027643"/>
                </a:lnTo>
                <a:close/>
              </a:path>
            </a:pathLst>
          </a:custGeom>
          <a:solidFill>
            <a:srgbClr val="FFD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3324999" y="3"/>
            <a:ext cx="4963160" cy="10287000"/>
            <a:chOff x="13324999" y="3"/>
            <a:chExt cx="4963160" cy="10287000"/>
          </a:xfrm>
        </p:grpSpPr>
        <p:sp>
          <p:nvSpPr>
            <p:cNvPr id="7" name="object 7"/>
            <p:cNvSpPr/>
            <p:nvPr/>
          </p:nvSpPr>
          <p:spPr>
            <a:xfrm>
              <a:off x="16422290" y="7075392"/>
              <a:ext cx="1866264" cy="2776220"/>
            </a:xfrm>
            <a:custGeom>
              <a:avLst/>
              <a:gdLst/>
              <a:ahLst/>
              <a:cxnLst/>
              <a:rect l="l" t="t" r="r" b="b"/>
              <a:pathLst>
                <a:path w="1866265" h="2776220">
                  <a:moveTo>
                    <a:pt x="684458" y="2775835"/>
                  </a:moveTo>
                  <a:lnTo>
                    <a:pt x="644207" y="2756392"/>
                  </a:lnTo>
                  <a:lnTo>
                    <a:pt x="622269" y="2720018"/>
                  </a:lnTo>
                  <a:lnTo>
                    <a:pt x="616179" y="2673500"/>
                  </a:lnTo>
                  <a:lnTo>
                    <a:pt x="623471" y="2623623"/>
                  </a:lnTo>
                  <a:lnTo>
                    <a:pt x="641678" y="2577174"/>
                  </a:lnTo>
                  <a:lnTo>
                    <a:pt x="672886" y="2530971"/>
                  </a:lnTo>
                  <a:lnTo>
                    <a:pt x="715775" y="2495336"/>
                  </a:lnTo>
                  <a:lnTo>
                    <a:pt x="754730" y="2482085"/>
                  </a:lnTo>
                  <a:lnTo>
                    <a:pt x="771455" y="2482706"/>
                  </a:lnTo>
                  <a:lnTo>
                    <a:pt x="809318" y="2498814"/>
                  </a:lnTo>
                  <a:lnTo>
                    <a:pt x="834520" y="2552137"/>
                  </a:lnTo>
                  <a:lnTo>
                    <a:pt x="835252" y="2585156"/>
                  </a:lnTo>
                  <a:lnTo>
                    <a:pt x="829786" y="2618502"/>
                  </a:lnTo>
                  <a:lnTo>
                    <a:pt x="815065" y="2660594"/>
                  </a:lnTo>
                  <a:lnTo>
                    <a:pt x="791452" y="2704965"/>
                  </a:lnTo>
                  <a:lnTo>
                    <a:pt x="760667" y="2744023"/>
                  </a:lnTo>
                  <a:lnTo>
                    <a:pt x="724429" y="2770177"/>
                  </a:lnTo>
                  <a:lnTo>
                    <a:pt x="684458" y="2775835"/>
                  </a:lnTo>
                  <a:close/>
                </a:path>
                <a:path w="1866265" h="2776220">
                  <a:moveTo>
                    <a:pt x="75103" y="2474672"/>
                  </a:moveTo>
                  <a:lnTo>
                    <a:pt x="36129" y="2469622"/>
                  </a:lnTo>
                  <a:lnTo>
                    <a:pt x="11671" y="2448703"/>
                  </a:lnTo>
                  <a:lnTo>
                    <a:pt x="153" y="2416414"/>
                  </a:lnTo>
                  <a:lnTo>
                    <a:pt x="0" y="2377254"/>
                  </a:lnTo>
                  <a:lnTo>
                    <a:pt x="9635" y="2335721"/>
                  </a:lnTo>
                  <a:lnTo>
                    <a:pt x="27485" y="2296313"/>
                  </a:lnTo>
                  <a:lnTo>
                    <a:pt x="51973" y="2263530"/>
                  </a:lnTo>
                  <a:lnTo>
                    <a:pt x="108062" y="2220964"/>
                  </a:lnTo>
                  <a:lnTo>
                    <a:pt x="173353" y="2194582"/>
                  </a:lnTo>
                  <a:lnTo>
                    <a:pt x="215252" y="2185438"/>
                  </a:lnTo>
                  <a:lnTo>
                    <a:pt x="229642" y="2184828"/>
                  </a:lnTo>
                  <a:lnTo>
                    <a:pt x="244031" y="2185438"/>
                  </a:lnTo>
                  <a:lnTo>
                    <a:pt x="285931" y="2194582"/>
                  </a:lnTo>
                  <a:lnTo>
                    <a:pt x="320184" y="2221569"/>
                  </a:lnTo>
                  <a:lnTo>
                    <a:pt x="338076" y="2261327"/>
                  </a:lnTo>
                  <a:lnTo>
                    <a:pt x="339588" y="2275905"/>
                  </a:lnTo>
                  <a:lnTo>
                    <a:pt x="339459" y="2283214"/>
                  </a:lnTo>
                  <a:lnTo>
                    <a:pt x="323331" y="2331294"/>
                  </a:lnTo>
                  <a:lnTo>
                    <a:pt x="292937" y="2368772"/>
                  </a:lnTo>
                  <a:lnTo>
                    <a:pt x="252098" y="2402049"/>
                  </a:lnTo>
                  <a:lnTo>
                    <a:pt x="205356" y="2430200"/>
                  </a:lnTo>
                  <a:lnTo>
                    <a:pt x="157249" y="2452304"/>
                  </a:lnTo>
                  <a:lnTo>
                    <a:pt x="112318" y="2467435"/>
                  </a:lnTo>
                  <a:lnTo>
                    <a:pt x="75103" y="2474672"/>
                  </a:lnTo>
                  <a:close/>
                </a:path>
                <a:path w="1866265" h="2776220">
                  <a:moveTo>
                    <a:pt x="334838" y="1618184"/>
                  </a:moveTo>
                  <a:lnTo>
                    <a:pt x="303176" y="1612411"/>
                  </a:lnTo>
                  <a:lnTo>
                    <a:pt x="281780" y="1589718"/>
                  </a:lnTo>
                  <a:lnTo>
                    <a:pt x="274878" y="1545813"/>
                  </a:lnTo>
                  <a:lnTo>
                    <a:pt x="276545" y="1531590"/>
                  </a:lnTo>
                  <a:lnTo>
                    <a:pt x="288720" y="1490724"/>
                  </a:lnTo>
                  <a:lnTo>
                    <a:pt x="310882" y="1454290"/>
                  </a:lnTo>
                  <a:lnTo>
                    <a:pt x="340254" y="1424511"/>
                  </a:lnTo>
                  <a:lnTo>
                    <a:pt x="384467" y="1392492"/>
                  </a:lnTo>
                  <a:lnTo>
                    <a:pt x="441452" y="1364983"/>
                  </a:lnTo>
                  <a:lnTo>
                    <a:pt x="474986" y="1356051"/>
                  </a:lnTo>
                  <a:lnTo>
                    <a:pt x="506869" y="1356173"/>
                  </a:lnTo>
                  <a:lnTo>
                    <a:pt x="534627" y="1368838"/>
                  </a:lnTo>
                  <a:lnTo>
                    <a:pt x="549780" y="1389282"/>
                  </a:lnTo>
                  <a:lnTo>
                    <a:pt x="557603" y="1414847"/>
                  </a:lnTo>
                  <a:lnTo>
                    <a:pt x="558287" y="1442982"/>
                  </a:lnTo>
                  <a:lnTo>
                    <a:pt x="552025" y="1471136"/>
                  </a:lnTo>
                  <a:lnTo>
                    <a:pt x="531636" y="1508963"/>
                  </a:lnTo>
                  <a:lnTo>
                    <a:pt x="502725" y="1540892"/>
                  </a:lnTo>
                  <a:lnTo>
                    <a:pt x="449129" y="1576885"/>
                  </a:lnTo>
                  <a:lnTo>
                    <a:pt x="412042" y="1596129"/>
                  </a:lnTo>
                  <a:lnTo>
                    <a:pt x="372536" y="1611326"/>
                  </a:lnTo>
                  <a:lnTo>
                    <a:pt x="334838" y="1618184"/>
                  </a:lnTo>
                  <a:close/>
                </a:path>
                <a:path w="1866265" h="2776220">
                  <a:moveTo>
                    <a:pt x="1165321" y="1060514"/>
                  </a:moveTo>
                  <a:lnTo>
                    <a:pt x="1135476" y="1058616"/>
                  </a:lnTo>
                  <a:lnTo>
                    <a:pt x="1109441" y="1045330"/>
                  </a:lnTo>
                  <a:lnTo>
                    <a:pt x="1090813" y="1020199"/>
                  </a:lnTo>
                  <a:lnTo>
                    <a:pt x="1083190" y="982768"/>
                  </a:lnTo>
                  <a:lnTo>
                    <a:pt x="1089740" y="945558"/>
                  </a:lnTo>
                  <a:lnTo>
                    <a:pt x="1108724" y="912183"/>
                  </a:lnTo>
                  <a:lnTo>
                    <a:pt x="1136383" y="887248"/>
                  </a:lnTo>
                  <a:lnTo>
                    <a:pt x="1168954" y="875356"/>
                  </a:lnTo>
                  <a:lnTo>
                    <a:pt x="1201176" y="879867"/>
                  </a:lnTo>
                  <a:lnTo>
                    <a:pt x="1227930" y="898552"/>
                  </a:lnTo>
                  <a:lnTo>
                    <a:pt x="1245664" y="927633"/>
                  </a:lnTo>
                  <a:lnTo>
                    <a:pt x="1250829" y="963332"/>
                  </a:lnTo>
                  <a:lnTo>
                    <a:pt x="1241728" y="1002433"/>
                  </a:lnTo>
                  <a:lnTo>
                    <a:pt x="1222045" y="1031967"/>
                  </a:lnTo>
                  <a:lnTo>
                    <a:pt x="1195376" y="1051479"/>
                  </a:lnTo>
                  <a:lnTo>
                    <a:pt x="1165321" y="1060514"/>
                  </a:lnTo>
                  <a:close/>
                </a:path>
                <a:path w="1866265" h="2776220">
                  <a:moveTo>
                    <a:pt x="777719" y="1887511"/>
                  </a:moveTo>
                  <a:lnTo>
                    <a:pt x="747848" y="1885598"/>
                  </a:lnTo>
                  <a:lnTo>
                    <a:pt x="721766" y="1872304"/>
                  </a:lnTo>
                  <a:lnTo>
                    <a:pt x="703056" y="1847170"/>
                  </a:lnTo>
                  <a:lnTo>
                    <a:pt x="695306" y="1809740"/>
                  </a:lnTo>
                  <a:lnTo>
                    <a:pt x="702413" y="1772644"/>
                  </a:lnTo>
                  <a:lnTo>
                    <a:pt x="721455" y="1739308"/>
                  </a:lnTo>
                  <a:lnTo>
                    <a:pt x="749018" y="1714335"/>
                  </a:lnTo>
                  <a:lnTo>
                    <a:pt x="781685" y="1702327"/>
                  </a:lnTo>
                  <a:lnTo>
                    <a:pt x="787380" y="1702147"/>
                  </a:lnTo>
                  <a:lnTo>
                    <a:pt x="793030" y="1702573"/>
                  </a:lnTo>
                  <a:lnTo>
                    <a:pt x="834489" y="1719907"/>
                  </a:lnTo>
                  <a:lnTo>
                    <a:pt x="858018" y="1751500"/>
                  </a:lnTo>
                  <a:lnTo>
                    <a:pt x="863983" y="1779182"/>
                  </a:lnTo>
                  <a:lnTo>
                    <a:pt x="863973" y="1784845"/>
                  </a:lnTo>
                  <a:lnTo>
                    <a:pt x="854195" y="1829541"/>
                  </a:lnTo>
                  <a:lnTo>
                    <a:pt x="807791" y="1878500"/>
                  </a:lnTo>
                  <a:lnTo>
                    <a:pt x="777719" y="1887511"/>
                  </a:lnTo>
                  <a:close/>
                </a:path>
                <a:path w="1866265" h="2776220">
                  <a:moveTo>
                    <a:pt x="1811469" y="326020"/>
                  </a:moveTo>
                  <a:lnTo>
                    <a:pt x="1762932" y="292773"/>
                  </a:lnTo>
                  <a:lnTo>
                    <a:pt x="1742489" y="225769"/>
                  </a:lnTo>
                  <a:lnTo>
                    <a:pt x="1735489" y="159914"/>
                  </a:lnTo>
                  <a:lnTo>
                    <a:pt x="1738774" y="127198"/>
                  </a:lnTo>
                  <a:lnTo>
                    <a:pt x="1749183" y="86748"/>
                  </a:lnTo>
                  <a:lnTo>
                    <a:pt x="1768690" y="50403"/>
                  </a:lnTo>
                  <a:lnTo>
                    <a:pt x="1797753" y="21124"/>
                  </a:lnTo>
                  <a:lnTo>
                    <a:pt x="1833984" y="1328"/>
                  </a:lnTo>
                  <a:lnTo>
                    <a:pt x="1865709" y="0"/>
                  </a:lnTo>
                  <a:lnTo>
                    <a:pt x="1865709" y="304428"/>
                  </a:lnTo>
                  <a:lnTo>
                    <a:pt x="1844407" y="317520"/>
                  </a:lnTo>
                  <a:lnTo>
                    <a:pt x="1811469" y="326020"/>
                  </a:lnTo>
                  <a:close/>
                </a:path>
                <a:path w="1866265" h="2776220">
                  <a:moveTo>
                    <a:pt x="1865709" y="1672088"/>
                  </a:moveTo>
                  <a:lnTo>
                    <a:pt x="1862271" y="1667824"/>
                  </a:lnTo>
                  <a:lnTo>
                    <a:pt x="1849306" y="1637380"/>
                  </a:lnTo>
                  <a:lnTo>
                    <a:pt x="1848799" y="1604967"/>
                  </a:lnTo>
                  <a:lnTo>
                    <a:pt x="1863820" y="1571331"/>
                  </a:lnTo>
                  <a:lnTo>
                    <a:pt x="1865709" y="1569414"/>
                  </a:lnTo>
                  <a:lnTo>
                    <a:pt x="1865709" y="1672088"/>
                  </a:lnTo>
                  <a:close/>
                </a:path>
                <a:path w="1866265" h="2776220">
                  <a:moveTo>
                    <a:pt x="1800999" y="922307"/>
                  </a:moveTo>
                  <a:lnTo>
                    <a:pt x="1763892" y="919689"/>
                  </a:lnTo>
                  <a:lnTo>
                    <a:pt x="1732050" y="900112"/>
                  </a:lnTo>
                  <a:lnTo>
                    <a:pt x="1711120" y="865343"/>
                  </a:lnTo>
                  <a:lnTo>
                    <a:pt x="1705393" y="826056"/>
                  </a:lnTo>
                  <a:lnTo>
                    <a:pt x="1712828" y="786931"/>
                  </a:lnTo>
                  <a:lnTo>
                    <a:pt x="1731384" y="752644"/>
                  </a:lnTo>
                  <a:lnTo>
                    <a:pt x="1759020" y="727874"/>
                  </a:lnTo>
                  <a:lnTo>
                    <a:pt x="1793696" y="717298"/>
                  </a:lnTo>
                  <a:lnTo>
                    <a:pt x="1833370" y="725593"/>
                  </a:lnTo>
                  <a:lnTo>
                    <a:pt x="1844186" y="732107"/>
                  </a:lnTo>
                  <a:lnTo>
                    <a:pt x="1854016" y="739743"/>
                  </a:lnTo>
                  <a:lnTo>
                    <a:pt x="1862858" y="748502"/>
                  </a:lnTo>
                  <a:lnTo>
                    <a:pt x="1865709" y="752088"/>
                  </a:lnTo>
                  <a:lnTo>
                    <a:pt x="1865709" y="887145"/>
                  </a:lnTo>
                  <a:lnTo>
                    <a:pt x="1837720" y="910035"/>
                  </a:lnTo>
                  <a:lnTo>
                    <a:pt x="1800999" y="922307"/>
                  </a:lnTo>
                  <a:close/>
                </a:path>
                <a:path w="1866265" h="2776220">
                  <a:moveTo>
                    <a:pt x="1098753" y="2283107"/>
                  </a:moveTo>
                  <a:lnTo>
                    <a:pt x="1058218" y="2268236"/>
                  </a:lnTo>
                  <a:lnTo>
                    <a:pt x="1024608" y="2240214"/>
                  </a:lnTo>
                  <a:lnTo>
                    <a:pt x="997031" y="2204327"/>
                  </a:lnTo>
                  <a:lnTo>
                    <a:pt x="979132" y="2162870"/>
                  </a:lnTo>
                  <a:lnTo>
                    <a:pt x="974554" y="2118139"/>
                  </a:lnTo>
                  <a:lnTo>
                    <a:pt x="986942" y="2072431"/>
                  </a:lnTo>
                  <a:lnTo>
                    <a:pt x="1019941" y="2028042"/>
                  </a:lnTo>
                  <a:lnTo>
                    <a:pt x="1054367" y="2004779"/>
                  </a:lnTo>
                  <a:lnTo>
                    <a:pt x="1092554" y="1994923"/>
                  </a:lnTo>
                  <a:lnTo>
                    <a:pt x="1129897" y="1999070"/>
                  </a:lnTo>
                  <a:lnTo>
                    <a:pt x="1161790" y="2017812"/>
                  </a:lnTo>
                  <a:lnTo>
                    <a:pt x="1162119" y="2017812"/>
                  </a:lnTo>
                  <a:lnTo>
                    <a:pt x="1185090" y="2052238"/>
                  </a:lnTo>
                  <a:lnTo>
                    <a:pt x="1198549" y="2092042"/>
                  </a:lnTo>
                  <a:lnTo>
                    <a:pt x="1201499" y="2119905"/>
                  </a:lnTo>
                  <a:lnTo>
                    <a:pt x="1199940" y="2167776"/>
                  </a:lnTo>
                  <a:lnTo>
                    <a:pt x="1187186" y="2212965"/>
                  </a:lnTo>
                  <a:lnTo>
                    <a:pt x="1164937" y="2250539"/>
                  </a:lnTo>
                  <a:lnTo>
                    <a:pt x="1134892" y="2275564"/>
                  </a:lnTo>
                  <a:lnTo>
                    <a:pt x="1098753" y="2283107"/>
                  </a:lnTo>
                  <a:close/>
                </a:path>
                <a:path w="1866265" h="2776220">
                  <a:moveTo>
                    <a:pt x="1162119" y="2017812"/>
                  </a:moveTo>
                  <a:lnTo>
                    <a:pt x="1161790" y="2017812"/>
                  </a:lnTo>
                  <a:lnTo>
                    <a:pt x="1161790" y="2017403"/>
                  </a:lnTo>
                  <a:lnTo>
                    <a:pt x="1162119" y="2017812"/>
                  </a:lnTo>
                  <a:close/>
                </a:path>
                <a:path w="1866265" h="2776220">
                  <a:moveTo>
                    <a:pt x="1295246" y="1768412"/>
                  </a:moveTo>
                  <a:lnTo>
                    <a:pt x="1246889" y="1735625"/>
                  </a:lnTo>
                  <a:lnTo>
                    <a:pt x="1226471" y="1668160"/>
                  </a:lnTo>
                  <a:lnTo>
                    <a:pt x="1219394" y="1602405"/>
                  </a:lnTo>
                  <a:lnTo>
                    <a:pt x="1222699" y="1569741"/>
                  </a:lnTo>
                  <a:lnTo>
                    <a:pt x="1233157" y="1529352"/>
                  </a:lnTo>
                  <a:lnTo>
                    <a:pt x="1252610" y="1493032"/>
                  </a:lnTo>
                  <a:lnTo>
                    <a:pt x="1281603" y="1463753"/>
                  </a:lnTo>
                  <a:lnTo>
                    <a:pt x="1317762" y="1443925"/>
                  </a:lnTo>
                  <a:lnTo>
                    <a:pt x="1355121" y="1442275"/>
                  </a:lnTo>
                  <a:lnTo>
                    <a:pt x="1388968" y="1456200"/>
                  </a:lnTo>
                  <a:lnTo>
                    <a:pt x="1435457" y="1516965"/>
                  </a:lnTo>
                  <a:lnTo>
                    <a:pt x="1443846" y="1559286"/>
                  </a:lnTo>
                  <a:lnTo>
                    <a:pt x="1444560" y="1580878"/>
                  </a:lnTo>
                  <a:lnTo>
                    <a:pt x="1444036" y="1591655"/>
                  </a:lnTo>
                  <a:lnTo>
                    <a:pt x="1436140" y="1634072"/>
                  </a:lnTo>
                  <a:lnTo>
                    <a:pt x="1419296" y="1673795"/>
                  </a:lnTo>
                  <a:lnTo>
                    <a:pt x="1391155" y="1712481"/>
                  </a:lnTo>
                  <a:lnTo>
                    <a:pt x="1361412" y="1740024"/>
                  </a:lnTo>
                  <a:lnTo>
                    <a:pt x="1328214" y="1760432"/>
                  </a:lnTo>
                  <a:lnTo>
                    <a:pt x="1295246" y="1768412"/>
                  </a:lnTo>
                  <a:close/>
                </a:path>
                <a:path w="1866265" h="2776220">
                  <a:moveTo>
                    <a:pt x="1518940" y="2604552"/>
                  </a:moveTo>
                  <a:lnTo>
                    <a:pt x="1481832" y="2601831"/>
                  </a:lnTo>
                  <a:lnTo>
                    <a:pt x="1449990" y="2582084"/>
                  </a:lnTo>
                  <a:lnTo>
                    <a:pt x="1429375" y="2547314"/>
                  </a:lnTo>
                  <a:lnTo>
                    <a:pt x="1423894" y="2508028"/>
                  </a:lnTo>
                  <a:lnTo>
                    <a:pt x="1431515" y="2468903"/>
                  </a:lnTo>
                  <a:lnTo>
                    <a:pt x="1450203" y="2434616"/>
                  </a:lnTo>
                  <a:lnTo>
                    <a:pt x="1477924" y="2409846"/>
                  </a:lnTo>
                  <a:lnTo>
                    <a:pt x="1512646" y="2399270"/>
                  </a:lnTo>
                  <a:lnTo>
                    <a:pt x="1552334" y="2407565"/>
                  </a:lnTo>
                  <a:lnTo>
                    <a:pt x="1589041" y="2440566"/>
                  </a:lnTo>
                  <a:lnTo>
                    <a:pt x="1606986" y="2486539"/>
                  </a:lnTo>
                  <a:lnTo>
                    <a:pt x="1605335" y="2531239"/>
                  </a:lnTo>
                  <a:lnTo>
                    <a:pt x="1586343" y="2567187"/>
                  </a:lnTo>
                  <a:lnTo>
                    <a:pt x="1555660" y="2592314"/>
                  </a:lnTo>
                  <a:lnTo>
                    <a:pt x="1518940" y="2604552"/>
                  </a:lnTo>
                  <a:close/>
                </a:path>
              </a:pathLst>
            </a:custGeom>
            <a:solidFill>
              <a:srgbClr val="FFD5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24999" y="3"/>
              <a:ext cx="4962524" cy="102869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16000" y="3027563"/>
            <a:ext cx="7599680" cy="3040380"/>
          </a:xfrm>
          <a:prstGeom prst="rect">
            <a:avLst/>
          </a:prstGeom>
        </p:spPr>
        <p:txBody>
          <a:bodyPr vert="horz" wrap="square" lIns="0" tIns="415925" rIns="0" bIns="0" rtlCol="0">
            <a:spAutoFit/>
          </a:bodyPr>
          <a:lstStyle/>
          <a:p>
            <a:pPr marL="12700" marR="5080">
              <a:lnSpc>
                <a:spcPct val="76500"/>
              </a:lnSpc>
              <a:spcBef>
                <a:spcPts val="3275"/>
              </a:spcBef>
            </a:pPr>
            <a:r>
              <a:rPr sz="11200" spc="5" dirty="0">
                <a:solidFill>
                  <a:srgbClr val="FFD52F"/>
                </a:solidFill>
                <a:latin typeface="Trebuchet MS"/>
                <a:cs typeface="Trebuchet MS"/>
              </a:rPr>
              <a:t>Select </a:t>
            </a:r>
            <a:r>
              <a:rPr sz="11200" spc="10" dirty="0">
                <a:solidFill>
                  <a:srgbClr val="FFD52F"/>
                </a:solidFill>
                <a:latin typeface="Trebuchet MS"/>
                <a:cs typeface="Trebuchet MS"/>
              </a:rPr>
              <a:t> </a:t>
            </a:r>
            <a:r>
              <a:rPr sz="11200" spc="-280" dirty="0">
                <a:solidFill>
                  <a:srgbClr val="FFD52F"/>
                </a:solidFill>
                <a:latin typeface="Trebuchet MS"/>
                <a:cs typeface="Trebuchet MS"/>
              </a:rPr>
              <a:t>P</a:t>
            </a:r>
            <a:r>
              <a:rPr sz="11200" spc="-755" dirty="0">
                <a:solidFill>
                  <a:srgbClr val="FFD52F"/>
                </a:solidFill>
                <a:latin typeface="Trebuchet MS"/>
                <a:cs typeface="Trebuchet MS"/>
              </a:rPr>
              <a:t>r</a:t>
            </a:r>
            <a:r>
              <a:rPr sz="11200" spc="100" dirty="0">
                <a:solidFill>
                  <a:srgbClr val="FFD52F"/>
                </a:solidFill>
                <a:latin typeface="Trebuchet MS"/>
                <a:cs typeface="Trebuchet MS"/>
              </a:rPr>
              <a:t>e</a:t>
            </a:r>
            <a:r>
              <a:rPr sz="11200" spc="-1130" dirty="0">
                <a:solidFill>
                  <a:srgbClr val="FFD52F"/>
                </a:solidFill>
                <a:latin typeface="Trebuchet MS"/>
                <a:cs typeface="Trebuchet MS"/>
              </a:rPr>
              <a:t>f</a:t>
            </a:r>
            <a:r>
              <a:rPr sz="11200" spc="100" dirty="0">
                <a:solidFill>
                  <a:srgbClr val="FFD52F"/>
                </a:solidFill>
                <a:latin typeface="Trebuchet MS"/>
                <a:cs typeface="Trebuchet MS"/>
              </a:rPr>
              <a:t>e</a:t>
            </a:r>
            <a:r>
              <a:rPr sz="11200" spc="-755" dirty="0">
                <a:solidFill>
                  <a:srgbClr val="FFD52F"/>
                </a:solidFill>
                <a:latin typeface="Trebuchet MS"/>
                <a:cs typeface="Trebuchet MS"/>
              </a:rPr>
              <a:t>r</a:t>
            </a:r>
            <a:r>
              <a:rPr sz="11200" spc="100" dirty="0">
                <a:solidFill>
                  <a:srgbClr val="FFD52F"/>
                </a:solidFill>
                <a:latin typeface="Trebuchet MS"/>
                <a:cs typeface="Trebuchet MS"/>
              </a:rPr>
              <a:t>e</a:t>
            </a:r>
            <a:r>
              <a:rPr sz="11200" spc="450" dirty="0">
                <a:solidFill>
                  <a:srgbClr val="FFD52F"/>
                </a:solidFill>
                <a:latin typeface="Trebuchet MS"/>
                <a:cs typeface="Trebuchet MS"/>
              </a:rPr>
              <a:t>n</a:t>
            </a:r>
            <a:r>
              <a:rPr sz="11200" spc="475" dirty="0">
                <a:solidFill>
                  <a:srgbClr val="FFD52F"/>
                </a:solidFill>
                <a:latin typeface="Trebuchet MS"/>
                <a:cs typeface="Trebuchet MS"/>
              </a:rPr>
              <a:t>c</a:t>
            </a:r>
            <a:r>
              <a:rPr sz="11200" spc="100" dirty="0">
                <a:solidFill>
                  <a:srgbClr val="FFD52F"/>
                </a:solidFill>
                <a:latin typeface="Trebuchet MS"/>
                <a:cs typeface="Trebuchet MS"/>
              </a:rPr>
              <a:t>e</a:t>
            </a:r>
            <a:r>
              <a:rPr sz="11200" spc="1455" dirty="0">
                <a:solidFill>
                  <a:srgbClr val="FFD52F"/>
                </a:solidFill>
                <a:latin typeface="Trebuchet MS"/>
                <a:cs typeface="Trebuchet MS"/>
              </a:rPr>
              <a:t>s</a:t>
            </a:r>
            <a:endParaRPr sz="1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2297" y="6820350"/>
            <a:ext cx="5898804" cy="34666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7292550"/>
            <a:ext cx="5224780" cy="2994660"/>
          </a:xfrm>
          <a:custGeom>
            <a:avLst/>
            <a:gdLst/>
            <a:ahLst/>
            <a:cxnLst/>
            <a:rect l="l" t="t" r="r" b="b"/>
            <a:pathLst>
              <a:path w="5224780" h="2994659">
                <a:moveTo>
                  <a:pt x="2233105" y="12700"/>
                </a:moveTo>
                <a:lnTo>
                  <a:pt x="1848007" y="12700"/>
                </a:lnTo>
                <a:lnTo>
                  <a:pt x="1895874" y="0"/>
                </a:lnTo>
                <a:lnTo>
                  <a:pt x="2185238" y="0"/>
                </a:lnTo>
                <a:lnTo>
                  <a:pt x="2233105" y="12700"/>
                </a:lnTo>
                <a:close/>
              </a:path>
              <a:path w="5224780" h="2994659">
                <a:moveTo>
                  <a:pt x="2375552" y="25400"/>
                </a:moveTo>
                <a:lnTo>
                  <a:pt x="1705559" y="25400"/>
                </a:lnTo>
                <a:lnTo>
                  <a:pt x="1752845" y="12700"/>
                </a:lnTo>
                <a:lnTo>
                  <a:pt x="2328267" y="12700"/>
                </a:lnTo>
                <a:lnTo>
                  <a:pt x="2375552" y="25400"/>
                </a:lnTo>
                <a:close/>
              </a:path>
              <a:path w="5224780" h="2994659">
                <a:moveTo>
                  <a:pt x="2562604" y="50800"/>
                </a:moveTo>
                <a:lnTo>
                  <a:pt x="1518508" y="50800"/>
                </a:lnTo>
                <a:lnTo>
                  <a:pt x="1611606" y="25400"/>
                </a:lnTo>
                <a:lnTo>
                  <a:pt x="2469506" y="25400"/>
                </a:lnTo>
                <a:lnTo>
                  <a:pt x="2562604" y="50800"/>
                </a:lnTo>
                <a:close/>
              </a:path>
              <a:path w="5224780" h="2994659">
                <a:moveTo>
                  <a:pt x="2700555" y="76200"/>
                </a:moveTo>
                <a:lnTo>
                  <a:pt x="1380557" y="76200"/>
                </a:lnTo>
                <a:lnTo>
                  <a:pt x="1472293" y="50800"/>
                </a:lnTo>
                <a:lnTo>
                  <a:pt x="2608819" y="50800"/>
                </a:lnTo>
                <a:lnTo>
                  <a:pt x="2700555" y="76200"/>
                </a:lnTo>
                <a:close/>
              </a:path>
              <a:path w="5224780" h="2994659">
                <a:moveTo>
                  <a:pt x="5224540" y="2994449"/>
                </a:moveTo>
                <a:lnTo>
                  <a:pt x="0" y="2994449"/>
                </a:lnTo>
                <a:lnTo>
                  <a:pt x="0" y="737355"/>
                </a:lnTo>
                <a:lnTo>
                  <a:pt x="681" y="736600"/>
                </a:lnTo>
                <a:lnTo>
                  <a:pt x="70617" y="685800"/>
                </a:lnTo>
                <a:lnTo>
                  <a:pt x="106191" y="660400"/>
                </a:lnTo>
                <a:lnTo>
                  <a:pt x="142161" y="622300"/>
                </a:lnTo>
                <a:lnTo>
                  <a:pt x="215271" y="571500"/>
                </a:lnTo>
                <a:lnTo>
                  <a:pt x="289906" y="520700"/>
                </a:lnTo>
                <a:lnTo>
                  <a:pt x="327784" y="495300"/>
                </a:lnTo>
                <a:lnTo>
                  <a:pt x="366027" y="482600"/>
                </a:lnTo>
                <a:lnTo>
                  <a:pt x="482904" y="406400"/>
                </a:lnTo>
                <a:lnTo>
                  <a:pt x="522562" y="381000"/>
                </a:lnTo>
                <a:lnTo>
                  <a:pt x="562561" y="368300"/>
                </a:lnTo>
                <a:lnTo>
                  <a:pt x="643560" y="317500"/>
                </a:lnTo>
                <a:lnTo>
                  <a:pt x="684551" y="304800"/>
                </a:lnTo>
                <a:lnTo>
                  <a:pt x="725863" y="279400"/>
                </a:lnTo>
                <a:lnTo>
                  <a:pt x="809427" y="254000"/>
                </a:lnTo>
                <a:lnTo>
                  <a:pt x="851670" y="228600"/>
                </a:lnTo>
                <a:lnTo>
                  <a:pt x="937051" y="203200"/>
                </a:lnTo>
                <a:lnTo>
                  <a:pt x="980180" y="177800"/>
                </a:lnTo>
                <a:lnTo>
                  <a:pt x="1335045" y="76200"/>
                </a:lnTo>
                <a:lnTo>
                  <a:pt x="2746067" y="76200"/>
                </a:lnTo>
                <a:lnTo>
                  <a:pt x="3100932" y="177800"/>
                </a:lnTo>
                <a:lnTo>
                  <a:pt x="3144061" y="203200"/>
                </a:lnTo>
                <a:lnTo>
                  <a:pt x="3229442" y="228600"/>
                </a:lnTo>
                <a:lnTo>
                  <a:pt x="3271685" y="254000"/>
                </a:lnTo>
                <a:lnTo>
                  <a:pt x="3355249" y="279400"/>
                </a:lnTo>
                <a:lnTo>
                  <a:pt x="3396561" y="304800"/>
                </a:lnTo>
                <a:lnTo>
                  <a:pt x="3437552" y="317500"/>
                </a:lnTo>
                <a:lnTo>
                  <a:pt x="3518551" y="368300"/>
                </a:lnTo>
                <a:lnTo>
                  <a:pt x="3558550" y="381000"/>
                </a:lnTo>
                <a:lnTo>
                  <a:pt x="3598208" y="406400"/>
                </a:lnTo>
                <a:lnTo>
                  <a:pt x="3715085" y="482600"/>
                </a:lnTo>
                <a:lnTo>
                  <a:pt x="3753328" y="495300"/>
                </a:lnTo>
                <a:lnTo>
                  <a:pt x="3791206" y="520700"/>
                </a:lnTo>
                <a:lnTo>
                  <a:pt x="3865841" y="571500"/>
                </a:lnTo>
                <a:lnTo>
                  <a:pt x="3938951" y="622300"/>
                </a:lnTo>
                <a:lnTo>
                  <a:pt x="3974921" y="660400"/>
                </a:lnTo>
                <a:lnTo>
                  <a:pt x="4010494" y="685800"/>
                </a:lnTo>
                <a:lnTo>
                  <a:pt x="4080431" y="736600"/>
                </a:lnTo>
                <a:lnTo>
                  <a:pt x="4114784" y="774700"/>
                </a:lnTo>
                <a:lnTo>
                  <a:pt x="4182234" y="825500"/>
                </a:lnTo>
                <a:lnTo>
                  <a:pt x="4215321" y="863600"/>
                </a:lnTo>
                <a:lnTo>
                  <a:pt x="4247976" y="889000"/>
                </a:lnTo>
                <a:lnTo>
                  <a:pt x="4280193" y="914400"/>
                </a:lnTo>
                <a:lnTo>
                  <a:pt x="4311968" y="952500"/>
                </a:lnTo>
                <a:lnTo>
                  <a:pt x="4343296" y="990600"/>
                </a:lnTo>
                <a:lnTo>
                  <a:pt x="4374172" y="1016000"/>
                </a:lnTo>
                <a:lnTo>
                  <a:pt x="4404589" y="1054100"/>
                </a:lnTo>
                <a:lnTo>
                  <a:pt x="4434545" y="1079500"/>
                </a:lnTo>
                <a:lnTo>
                  <a:pt x="4464032" y="1117600"/>
                </a:lnTo>
                <a:lnTo>
                  <a:pt x="4493047" y="1155700"/>
                </a:lnTo>
                <a:lnTo>
                  <a:pt x="4521584" y="1181100"/>
                </a:lnTo>
                <a:lnTo>
                  <a:pt x="4549638" y="1219200"/>
                </a:lnTo>
                <a:lnTo>
                  <a:pt x="4577205" y="1257300"/>
                </a:lnTo>
                <a:lnTo>
                  <a:pt x="4604278" y="1295400"/>
                </a:lnTo>
                <a:lnTo>
                  <a:pt x="4630853" y="1333500"/>
                </a:lnTo>
                <a:lnTo>
                  <a:pt x="4656925" y="1371600"/>
                </a:lnTo>
                <a:lnTo>
                  <a:pt x="4682489" y="1409700"/>
                </a:lnTo>
                <a:lnTo>
                  <a:pt x="4707539" y="1435100"/>
                </a:lnTo>
                <a:lnTo>
                  <a:pt x="4732071" y="1473200"/>
                </a:lnTo>
                <a:lnTo>
                  <a:pt x="4756080" y="1511300"/>
                </a:lnTo>
                <a:lnTo>
                  <a:pt x="4779560" y="1562100"/>
                </a:lnTo>
                <a:lnTo>
                  <a:pt x="4802506" y="1600200"/>
                </a:lnTo>
                <a:lnTo>
                  <a:pt x="4824914" y="1638300"/>
                </a:lnTo>
                <a:lnTo>
                  <a:pt x="4846778" y="1676400"/>
                </a:lnTo>
                <a:lnTo>
                  <a:pt x="4868094" y="1714500"/>
                </a:lnTo>
                <a:lnTo>
                  <a:pt x="4888855" y="1752600"/>
                </a:lnTo>
                <a:lnTo>
                  <a:pt x="4909058" y="1790700"/>
                </a:lnTo>
                <a:lnTo>
                  <a:pt x="4928696" y="1841500"/>
                </a:lnTo>
                <a:lnTo>
                  <a:pt x="4947766" y="1879600"/>
                </a:lnTo>
                <a:lnTo>
                  <a:pt x="4966261" y="1917700"/>
                </a:lnTo>
                <a:lnTo>
                  <a:pt x="4984177" y="1955800"/>
                </a:lnTo>
                <a:lnTo>
                  <a:pt x="5001508" y="2006600"/>
                </a:lnTo>
                <a:lnTo>
                  <a:pt x="5018251" y="2044700"/>
                </a:lnTo>
                <a:lnTo>
                  <a:pt x="5034399" y="2082800"/>
                </a:lnTo>
                <a:lnTo>
                  <a:pt x="5049947" y="2133600"/>
                </a:lnTo>
                <a:lnTo>
                  <a:pt x="5064891" y="2171700"/>
                </a:lnTo>
                <a:lnTo>
                  <a:pt x="5079225" y="2222500"/>
                </a:lnTo>
                <a:lnTo>
                  <a:pt x="5092944" y="2260600"/>
                </a:lnTo>
                <a:lnTo>
                  <a:pt x="5106044" y="2311400"/>
                </a:lnTo>
                <a:lnTo>
                  <a:pt x="5118519" y="2349500"/>
                </a:lnTo>
                <a:lnTo>
                  <a:pt x="5130363" y="2400300"/>
                </a:lnTo>
                <a:lnTo>
                  <a:pt x="5141573" y="2438400"/>
                </a:lnTo>
                <a:lnTo>
                  <a:pt x="5152143" y="2489200"/>
                </a:lnTo>
                <a:lnTo>
                  <a:pt x="5162067" y="2527300"/>
                </a:lnTo>
                <a:lnTo>
                  <a:pt x="5171341" y="2578100"/>
                </a:lnTo>
                <a:lnTo>
                  <a:pt x="5179960" y="2628900"/>
                </a:lnTo>
                <a:lnTo>
                  <a:pt x="5187919" y="2667000"/>
                </a:lnTo>
                <a:lnTo>
                  <a:pt x="5195212" y="2717800"/>
                </a:lnTo>
                <a:lnTo>
                  <a:pt x="5201835" y="2768600"/>
                </a:lnTo>
                <a:lnTo>
                  <a:pt x="5207782" y="2806700"/>
                </a:lnTo>
                <a:lnTo>
                  <a:pt x="5213048" y="2857500"/>
                </a:lnTo>
                <a:lnTo>
                  <a:pt x="5217629" y="2908300"/>
                </a:lnTo>
                <a:lnTo>
                  <a:pt x="5221519" y="2946400"/>
                </a:lnTo>
                <a:lnTo>
                  <a:pt x="5224540" y="2994449"/>
                </a:lnTo>
                <a:close/>
              </a:path>
            </a:pathLst>
          </a:custGeom>
          <a:solidFill>
            <a:srgbClr val="0A61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745710" cy="296959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996246"/>
            <a:ext cx="2101850" cy="2291080"/>
          </a:xfrm>
          <a:custGeom>
            <a:avLst/>
            <a:gdLst/>
            <a:ahLst/>
            <a:cxnLst/>
            <a:rect l="l" t="t" r="r" b="b"/>
            <a:pathLst>
              <a:path w="2101850" h="2291079">
                <a:moveTo>
                  <a:pt x="0" y="1812885"/>
                </a:moveTo>
                <a:lnTo>
                  <a:pt x="0" y="1615324"/>
                </a:lnTo>
                <a:lnTo>
                  <a:pt x="21024" y="1615404"/>
                </a:lnTo>
                <a:lnTo>
                  <a:pt x="48781" y="1628070"/>
                </a:lnTo>
                <a:lnTo>
                  <a:pt x="63935" y="1648513"/>
                </a:lnTo>
                <a:lnTo>
                  <a:pt x="71758" y="1674078"/>
                </a:lnTo>
                <a:lnTo>
                  <a:pt x="72442" y="1702213"/>
                </a:lnTo>
                <a:lnTo>
                  <a:pt x="66180" y="1730367"/>
                </a:lnTo>
                <a:lnTo>
                  <a:pt x="45791" y="1768195"/>
                </a:lnTo>
                <a:lnTo>
                  <a:pt x="16880" y="1800123"/>
                </a:lnTo>
                <a:lnTo>
                  <a:pt x="0" y="1812885"/>
                </a:lnTo>
                <a:close/>
              </a:path>
              <a:path w="2101850" h="2291079">
                <a:moveTo>
                  <a:pt x="679475" y="1319746"/>
                </a:moveTo>
                <a:lnTo>
                  <a:pt x="649631" y="1317848"/>
                </a:lnTo>
                <a:lnTo>
                  <a:pt x="623596" y="1304561"/>
                </a:lnTo>
                <a:lnTo>
                  <a:pt x="604968" y="1279430"/>
                </a:lnTo>
                <a:lnTo>
                  <a:pt x="597344" y="1242000"/>
                </a:lnTo>
                <a:lnTo>
                  <a:pt x="603894" y="1204789"/>
                </a:lnTo>
                <a:lnTo>
                  <a:pt x="622879" y="1171415"/>
                </a:lnTo>
                <a:lnTo>
                  <a:pt x="650538" y="1146480"/>
                </a:lnTo>
                <a:lnTo>
                  <a:pt x="683109" y="1134588"/>
                </a:lnTo>
                <a:lnTo>
                  <a:pt x="715331" y="1139098"/>
                </a:lnTo>
                <a:lnTo>
                  <a:pt x="742084" y="1157784"/>
                </a:lnTo>
                <a:lnTo>
                  <a:pt x="759819" y="1186865"/>
                </a:lnTo>
                <a:lnTo>
                  <a:pt x="764984" y="1222563"/>
                </a:lnTo>
                <a:lnTo>
                  <a:pt x="755883" y="1261664"/>
                </a:lnTo>
                <a:lnTo>
                  <a:pt x="736199" y="1291198"/>
                </a:lnTo>
                <a:lnTo>
                  <a:pt x="709531" y="1310711"/>
                </a:lnTo>
                <a:lnTo>
                  <a:pt x="679475" y="1319746"/>
                </a:lnTo>
                <a:close/>
              </a:path>
              <a:path w="2101850" h="2291079">
                <a:moveTo>
                  <a:pt x="291874" y="2146742"/>
                </a:moveTo>
                <a:lnTo>
                  <a:pt x="262003" y="2144830"/>
                </a:lnTo>
                <a:lnTo>
                  <a:pt x="235920" y="2131535"/>
                </a:lnTo>
                <a:lnTo>
                  <a:pt x="217211" y="2106402"/>
                </a:lnTo>
                <a:lnTo>
                  <a:pt x="209461" y="2068971"/>
                </a:lnTo>
                <a:lnTo>
                  <a:pt x="216568" y="2031876"/>
                </a:lnTo>
                <a:lnTo>
                  <a:pt x="235610" y="1998539"/>
                </a:lnTo>
                <a:lnTo>
                  <a:pt x="263173" y="1973566"/>
                </a:lnTo>
                <a:lnTo>
                  <a:pt x="295839" y="1961559"/>
                </a:lnTo>
                <a:lnTo>
                  <a:pt x="301535" y="1961379"/>
                </a:lnTo>
                <a:lnTo>
                  <a:pt x="307185" y="1961805"/>
                </a:lnTo>
                <a:lnTo>
                  <a:pt x="348643" y="1979138"/>
                </a:lnTo>
                <a:lnTo>
                  <a:pt x="372173" y="2010731"/>
                </a:lnTo>
                <a:lnTo>
                  <a:pt x="378138" y="2038413"/>
                </a:lnTo>
                <a:lnTo>
                  <a:pt x="378128" y="2044077"/>
                </a:lnTo>
                <a:lnTo>
                  <a:pt x="368350" y="2088772"/>
                </a:lnTo>
                <a:lnTo>
                  <a:pt x="321946" y="2137732"/>
                </a:lnTo>
                <a:lnTo>
                  <a:pt x="291874" y="2146742"/>
                </a:lnTo>
                <a:close/>
              </a:path>
              <a:path w="2101850" h="2291079">
                <a:moveTo>
                  <a:pt x="1325623" y="585251"/>
                </a:moveTo>
                <a:lnTo>
                  <a:pt x="1277087" y="552005"/>
                </a:lnTo>
                <a:lnTo>
                  <a:pt x="1256644" y="485000"/>
                </a:lnTo>
                <a:lnTo>
                  <a:pt x="1249644" y="419140"/>
                </a:lnTo>
                <a:lnTo>
                  <a:pt x="1252929" y="386430"/>
                </a:lnTo>
                <a:lnTo>
                  <a:pt x="1263338" y="345980"/>
                </a:lnTo>
                <a:lnTo>
                  <a:pt x="1282845" y="309635"/>
                </a:lnTo>
                <a:lnTo>
                  <a:pt x="1311908" y="280355"/>
                </a:lnTo>
                <a:lnTo>
                  <a:pt x="1348139" y="260560"/>
                </a:lnTo>
                <a:lnTo>
                  <a:pt x="1385380" y="259000"/>
                </a:lnTo>
                <a:lnTo>
                  <a:pt x="1419166" y="272938"/>
                </a:lnTo>
                <a:lnTo>
                  <a:pt x="1465630" y="333805"/>
                </a:lnTo>
                <a:lnTo>
                  <a:pt x="1474077" y="376059"/>
                </a:lnTo>
                <a:lnTo>
                  <a:pt x="1474820" y="397623"/>
                </a:lnTo>
                <a:lnTo>
                  <a:pt x="1474310" y="408387"/>
                </a:lnTo>
                <a:lnTo>
                  <a:pt x="1466464" y="450757"/>
                </a:lnTo>
                <a:lnTo>
                  <a:pt x="1449663" y="490440"/>
                </a:lnTo>
                <a:lnTo>
                  <a:pt x="1421446" y="529061"/>
                </a:lnTo>
                <a:lnTo>
                  <a:pt x="1391712" y="556378"/>
                </a:lnTo>
                <a:lnTo>
                  <a:pt x="1358562" y="576751"/>
                </a:lnTo>
                <a:lnTo>
                  <a:pt x="1325623" y="585251"/>
                </a:lnTo>
                <a:close/>
              </a:path>
              <a:path w="2101850" h="2291079">
                <a:moveTo>
                  <a:pt x="2013700" y="205281"/>
                </a:moveTo>
                <a:lnTo>
                  <a:pt x="1976631" y="202561"/>
                </a:lnTo>
                <a:lnTo>
                  <a:pt x="1944804" y="182814"/>
                </a:lnTo>
                <a:lnTo>
                  <a:pt x="1923798" y="148044"/>
                </a:lnTo>
                <a:lnTo>
                  <a:pt x="1918017" y="108758"/>
                </a:lnTo>
                <a:lnTo>
                  <a:pt x="1925415" y="69633"/>
                </a:lnTo>
                <a:lnTo>
                  <a:pt x="1943949" y="35346"/>
                </a:lnTo>
                <a:lnTo>
                  <a:pt x="1971574" y="10576"/>
                </a:lnTo>
                <a:lnTo>
                  <a:pt x="2006246" y="0"/>
                </a:lnTo>
                <a:lnTo>
                  <a:pt x="2045920" y="8295"/>
                </a:lnTo>
                <a:lnTo>
                  <a:pt x="2083263" y="41086"/>
                </a:lnTo>
                <a:lnTo>
                  <a:pt x="2101595" y="87268"/>
                </a:lnTo>
                <a:lnTo>
                  <a:pt x="2099959" y="131968"/>
                </a:lnTo>
                <a:lnTo>
                  <a:pt x="2081005" y="167916"/>
                </a:lnTo>
                <a:lnTo>
                  <a:pt x="2050372" y="193044"/>
                </a:lnTo>
                <a:lnTo>
                  <a:pt x="2013700" y="205281"/>
                </a:lnTo>
                <a:close/>
              </a:path>
              <a:path w="2101850" h="2291079">
                <a:moveTo>
                  <a:pt x="1553349" y="2027255"/>
                </a:moveTo>
                <a:lnTo>
                  <a:pt x="1491477" y="2014173"/>
                </a:lnTo>
                <a:lnTo>
                  <a:pt x="1427452" y="1979040"/>
                </a:lnTo>
                <a:lnTo>
                  <a:pt x="1376425" y="1927055"/>
                </a:lnTo>
                <a:lnTo>
                  <a:pt x="1362954" y="1864198"/>
                </a:lnTo>
                <a:lnTo>
                  <a:pt x="1377974" y="1830562"/>
                </a:lnTo>
                <a:lnTo>
                  <a:pt x="1411592" y="1796451"/>
                </a:lnTo>
                <a:lnTo>
                  <a:pt x="1447175" y="1776156"/>
                </a:lnTo>
                <a:lnTo>
                  <a:pt x="1486643" y="1764849"/>
                </a:lnTo>
                <a:lnTo>
                  <a:pt x="1529868" y="1762347"/>
                </a:lnTo>
                <a:lnTo>
                  <a:pt x="1545618" y="1763493"/>
                </a:lnTo>
                <a:lnTo>
                  <a:pt x="1591520" y="1775799"/>
                </a:lnTo>
                <a:lnTo>
                  <a:pt x="1632041" y="1800338"/>
                </a:lnTo>
                <a:lnTo>
                  <a:pt x="1657965" y="1833404"/>
                </a:lnTo>
                <a:lnTo>
                  <a:pt x="1672480" y="1872795"/>
                </a:lnTo>
                <a:lnTo>
                  <a:pt x="1675090" y="1897938"/>
                </a:lnTo>
                <a:lnTo>
                  <a:pt x="1674913" y="1906352"/>
                </a:lnTo>
                <a:lnTo>
                  <a:pt x="1661864" y="1957970"/>
                </a:lnTo>
                <a:lnTo>
                  <a:pt x="1635585" y="1994164"/>
                </a:lnTo>
                <a:lnTo>
                  <a:pt x="1601315" y="2016662"/>
                </a:lnTo>
                <a:lnTo>
                  <a:pt x="1561596" y="2026826"/>
                </a:lnTo>
                <a:lnTo>
                  <a:pt x="1553349" y="2027255"/>
                </a:lnTo>
                <a:close/>
              </a:path>
              <a:path w="2101850" h="2291079">
                <a:moveTo>
                  <a:pt x="1992254" y="1234688"/>
                </a:moveTo>
                <a:lnTo>
                  <a:pt x="1955153" y="1231947"/>
                </a:lnTo>
                <a:lnTo>
                  <a:pt x="1923312" y="1212129"/>
                </a:lnTo>
                <a:lnTo>
                  <a:pt x="1902685" y="1177359"/>
                </a:lnTo>
                <a:lnTo>
                  <a:pt x="1897180" y="1138073"/>
                </a:lnTo>
                <a:lnTo>
                  <a:pt x="1904772" y="1098948"/>
                </a:lnTo>
                <a:lnTo>
                  <a:pt x="1923438" y="1064661"/>
                </a:lnTo>
                <a:lnTo>
                  <a:pt x="1951156" y="1039891"/>
                </a:lnTo>
                <a:lnTo>
                  <a:pt x="1985903" y="1029315"/>
                </a:lnTo>
                <a:lnTo>
                  <a:pt x="2025655" y="1037610"/>
                </a:lnTo>
                <a:lnTo>
                  <a:pt x="2025041" y="1037610"/>
                </a:lnTo>
                <a:lnTo>
                  <a:pt x="2035754" y="1044187"/>
                </a:lnTo>
                <a:lnTo>
                  <a:pt x="2068586" y="1081234"/>
                </a:lnTo>
                <a:lnTo>
                  <a:pt x="2080102" y="1116584"/>
                </a:lnTo>
                <a:lnTo>
                  <a:pt x="2078538" y="1161298"/>
                </a:lnTo>
                <a:lnTo>
                  <a:pt x="2059603" y="1197277"/>
                </a:lnTo>
                <a:lnTo>
                  <a:pt x="2028956" y="1222436"/>
                </a:lnTo>
                <a:lnTo>
                  <a:pt x="1992254" y="1234688"/>
                </a:lnTo>
                <a:close/>
              </a:path>
              <a:path w="2101850" h="2291079">
                <a:moveTo>
                  <a:pt x="1315154" y="1181538"/>
                </a:moveTo>
                <a:lnTo>
                  <a:pt x="1278047" y="1178920"/>
                </a:lnTo>
                <a:lnTo>
                  <a:pt x="1246205" y="1159344"/>
                </a:lnTo>
                <a:lnTo>
                  <a:pt x="1225275" y="1124574"/>
                </a:lnTo>
                <a:lnTo>
                  <a:pt x="1219547" y="1085288"/>
                </a:lnTo>
                <a:lnTo>
                  <a:pt x="1226982" y="1046162"/>
                </a:lnTo>
                <a:lnTo>
                  <a:pt x="1245539" y="1011876"/>
                </a:lnTo>
                <a:lnTo>
                  <a:pt x="1273175" y="987106"/>
                </a:lnTo>
                <a:lnTo>
                  <a:pt x="1307851" y="976529"/>
                </a:lnTo>
                <a:lnTo>
                  <a:pt x="1347525" y="984825"/>
                </a:lnTo>
                <a:lnTo>
                  <a:pt x="1384869" y="1017616"/>
                </a:lnTo>
                <a:lnTo>
                  <a:pt x="1403200" y="1063798"/>
                </a:lnTo>
                <a:lnTo>
                  <a:pt x="1401549" y="1108328"/>
                </a:lnTo>
                <a:lnTo>
                  <a:pt x="1382557" y="1144173"/>
                </a:lnTo>
                <a:lnTo>
                  <a:pt x="1351875" y="1169267"/>
                </a:lnTo>
                <a:lnTo>
                  <a:pt x="1315154" y="1181538"/>
                </a:lnTo>
                <a:close/>
              </a:path>
              <a:path w="2101850" h="2291079">
                <a:moveTo>
                  <a:pt x="686876" y="2290752"/>
                </a:moveTo>
                <a:lnTo>
                  <a:pt x="531510" y="2290752"/>
                </a:lnTo>
                <a:lnTo>
                  <a:pt x="534096" y="2287274"/>
                </a:lnTo>
                <a:lnTo>
                  <a:pt x="568522" y="2264010"/>
                </a:lnTo>
                <a:lnTo>
                  <a:pt x="606709" y="2254155"/>
                </a:lnTo>
                <a:lnTo>
                  <a:pt x="644052" y="2258301"/>
                </a:lnTo>
                <a:lnTo>
                  <a:pt x="675945" y="2277044"/>
                </a:lnTo>
                <a:lnTo>
                  <a:pt x="676274" y="2277044"/>
                </a:lnTo>
                <a:lnTo>
                  <a:pt x="684770" y="2287605"/>
                </a:lnTo>
                <a:lnTo>
                  <a:pt x="686876" y="2290752"/>
                </a:lnTo>
                <a:close/>
              </a:path>
              <a:path w="2101850" h="2291079">
                <a:moveTo>
                  <a:pt x="676274" y="2277044"/>
                </a:moveTo>
                <a:lnTo>
                  <a:pt x="675945" y="2277044"/>
                </a:lnTo>
                <a:lnTo>
                  <a:pt x="675945" y="2276635"/>
                </a:lnTo>
                <a:lnTo>
                  <a:pt x="676274" y="2277044"/>
                </a:lnTo>
                <a:close/>
              </a:path>
              <a:path w="2101850" h="2291079">
                <a:moveTo>
                  <a:pt x="809401" y="2027643"/>
                </a:moveTo>
                <a:lnTo>
                  <a:pt x="761044" y="1994857"/>
                </a:lnTo>
                <a:lnTo>
                  <a:pt x="740626" y="1927392"/>
                </a:lnTo>
                <a:lnTo>
                  <a:pt x="733549" y="1861636"/>
                </a:lnTo>
                <a:lnTo>
                  <a:pt x="736854" y="1828972"/>
                </a:lnTo>
                <a:lnTo>
                  <a:pt x="747312" y="1788583"/>
                </a:lnTo>
                <a:lnTo>
                  <a:pt x="766765" y="1752264"/>
                </a:lnTo>
                <a:lnTo>
                  <a:pt x="795758" y="1722984"/>
                </a:lnTo>
                <a:lnTo>
                  <a:pt x="831917" y="1703156"/>
                </a:lnTo>
                <a:lnTo>
                  <a:pt x="869275" y="1701506"/>
                </a:lnTo>
                <a:lnTo>
                  <a:pt x="903122" y="1715432"/>
                </a:lnTo>
                <a:lnTo>
                  <a:pt x="949612" y="1776196"/>
                </a:lnTo>
                <a:lnTo>
                  <a:pt x="958001" y="1818518"/>
                </a:lnTo>
                <a:lnTo>
                  <a:pt x="958715" y="1840110"/>
                </a:lnTo>
                <a:lnTo>
                  <a:pt x="958191" y="1850887"/>
                </a:lnTo>
                <a:lnTo>
                  <a:pt x="950295" y="1893303"/>
                </a:lnTo>
                <a:lnTo>
                  <a:pt x="933451" y="1933027"/>
                </a:lnTo>
                <a:lnTo>
                  <a:pt x="905310" y="1971712"/>
                </a:lnTo>
                <a:lnTo>
                  <a:pt x="875566" y="1999256"/>
                </a:lnTo>
                <a:lnTo>
                  <a:pt x="842369" y="2019664"/>
                </a:lnTo>
                <a:lnTo>
                  <a:pt x="809401" y="2027643"/>
                </a:lnTo>
                <a:close/>
              </a:path>
            </a:pathLst>
          </a:custGeom>
          <a:solidFill>
            <a:srgbClr val="FFD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3401085" y="0"/>
            <a:ext cx="4886960" cy="10284460"/>
            <a:chOff x="13401085" y="0"/>
            <a:chExt cx="4886960" cy="10284460"/>
          </a:xfrm>
        </p:grpSpPr>
        <p:sp>
          <p:nvSpPr>
            <p:cNvPr id="7" name="object 7"/>
            <p:cNvSpPr/>
            <p:nvPr/>
          </p:nvSpPr>
          <p:spPr>
            <a:xfrm>
              <a:off x="16422291" y="7075391"/>
              <a:ext cx="1866264" cy="2776220"/>
            </a:xfrm>
            <a:custGeom>
              <a:avLst/>
              <a:gdLst/>
              <a:ahLst/>
              <a:cxnLst/>
              <a:rect l="l" t="t" r="r" b="b"/>
              <a:pathLst>
                <a:path w="1866265" h="2776220">
                  <a:moveTo>
                    <a:pt x="684458" y="2775835"/>
                  </a:moveTo>
                  <a:lnTo>
                    <a:pt x="644207" y="2756392"/>
                  </a:lnTo>
                  <a:lnTo>
                    <a:pt x="622269" y="2720018"/>
                  </a:lnTo>
                  <a:lnTo>
                    <a:pt x="616179" y="2673500"/>
                  </a:lnTo>
                  <a:lnTo>
                    <a:pt x="623471" y="2623623"/>
                  </a:lnTo>
                  <a:lnTo>
                    <a:pt x="641678" y="2577174"/>
                  </a:lnTo>
                  <a:lnTo>
                    <a:pt x="672886" y="2530971"/>
                  </a:lnTo>
                  <a:lnTo>
                    <a:pt x="715775" y="2495336"/>
                  </a:lnTo>
                  <a:lnTo>
                    <a:pt x="754730" y="2482085"/>
                  </a:lnTo>
                  <a:lnTo>
                    <a:pt x="771455" y="2482706"/>
                  </a:lnTo>
                  <a:lnTo>
                    <a:pt x="809318" y="2498814"/>
                  </a:lnTo>
                  <a:lnTo>
                    <a:pt x="834520" y="2552137"/>
                  </a:lnTo>
                  <a:lnTo>
                    <a:pt x="835252" y="2585156"/>
                  </a:lnTo>
                  <a:lnTo>
                    <a:pt x="829786" y="2618502"/>
                  </a:lnTo>
                  <a:lnTo>
                    <a:pt x="815065" y="2660594"/>
                  </a:lnTo>
                  <a:lnTo>
                    <a:pt x="791452" y="2704965"/>
                  </a:lnTo>
                  <a:lnTo>
                    <a:pt x="760667" y="2744023"/>
                  </a:lnTo>
                  <a:lnTo>
                    <a:pt x="724429" y="2770177"/>
                  </a:lnTo>
                  <a:lnTo>
                    <a:pt x="684458" y="2775835"/>
                  </a:lnTo>
                  <a:close/>
                </a:path>
                <a:path w="1866265" h="2776220">
                  <a:moveTo>
                    <a:pt x="75103" y="2474672"/>
                  </a:moveTo>
                  <a:lnTo>
                    <a:pt x="36129" y="2469622"/>
                  </a:lnTo>
                  <a:lnTo>
                    <a:pt x="11671" y="2448703"/>
                  </a:lnTo>
                  <a:lnTo>
                    <a:pt x="153" y="2416414"/>
                  </a:lnTo>
                  <a:lnTo>
                    <a:pt x="0" y="2377254"/>
                  </a:lnTo>
                  <a:lnTo>
                    <a:pt x="9635" y="2335721"/>
                  </a:lnTo>
                  <a:lnTo>
                    <a:pt x="27485" y="2296313"/>
                  </a:lnTo>
                  <a:lnTo>
                    <a:pt x="51973" y="2263530"/>
                  </a:lnTo>
                  <a:lnTo>
                    <a:pt x="108062" y="2220964"/>
                  </a:lnTo>
                  <a:lnTo>
                    <a:pt x="173353" y="2194582"/>
                  </a:lnTo>
                  <a:lnTo>
                    <a:pt x="215252" y="2185438"/>
                  </a:lnTo>
                  <a:lnTo>
                    <a:pt x="229642" y="2184828"/>
                  </a:lnTo>
                  <a:lnTo>
                    <a:pt x="244031" y="2185438"/>
                  </a:lnTo>
                  <a:lnTo>
                    <a:pt x="285931" y="2194582"/>
                  </a:lnTo>
                  <a:lnTo>
                    <a:pt x="320184" y="2221569"/>
                  </a:lnTo>
                  <a:lnTo>
                    <a:pt x="338076" y="2261327"/>
                  </a:lnTo>
                  <a:lnTo>
                    <a:pt x="339588" y="2275905"/>
                  </a:lnTo>
                  <a:lnTo>
                    <a:pt x="339459" y="2283214"/>
                  </a:lnTo>
                  <a:lnTo>
                    <a:pt x="323331" y="2331294"/>
                  </a:lnTo>
                  <a:lnTo>
                    <a:pt x="292937" y="2368772"/>
                  </a:lnTo>
                  <a:lnTo>
                    <a:pt x="252098" y="2402049"/>
                  </a:lnTo>
                  <a:lnTo>
                    <a:pt x="205356" y="2430200"/>
                  </a:lnTo>
                  <a:lnTo>
                    <a:pt x="157249" y="2452304"/>
                  </a:lnTo>
                  <a:lnTo>
                    <a:pt x="112318" y="2467435"/>
                  </a:lnTo>
                  <a:lnTo>
                    <a:pt x="75103" y="2474672"/>
                  </a:lnTo>
                  <a:close/>
                </a:path>
                <a:path w="1866265" h="2776220">
                  <a:moveTo>
                    <a:pt x="334838" y="1618184"/>
                  </a:moveTo>
                  <a:lnTo>
                    <a:pt x="303176" y="1612411"/>
                  </a:lnTo>
                  <a:lnTo>
                    <a:pt x="281780" y="1589718"/>
                  </a:lnTo>
                  <a:lnTo>
                    <a:pt x="274878" y="1545813"/>
                  </a:lnTo>
                  <a:lnTo>
                    <a:pt x="276545" y="1531590"/>
                  </a:lnTo>
                  <a:lnTo>
                    <a:pt x="288720" y="1490724"/>
                  </a:lnTo>
                  <a:lnTo>
                    <a:pt x="310882" y="1454290"/>
                  </a:lnTo>
                  <a:lnTo>
                    <a:pt x="340254" y="1424511"/>
                  </a:lnTo>
                  <a:lnTo>
                    <a:pt x="384467" y="1392492"/>
                  </a:lnTo>
                  <a:lnTo>
                    <a:pt x="441452" y="1364983"/>
                  </a:lnTo>
                  <a:lnTo>
                    <a:pt x="474986" y="1356051"/>
                  </a:lnTo>
                  <a:lnTo>
                    <a:pt x="506869" y="1356173"/>
                  </a:lnTo>
                  <a:lnTo>
                    <a:pt x="534627" y="1368838"/>
                  </a:lnTo>
                  <a:lnTo>
                    <a:pt x="549780" y="1389282"/>
                  </a:lnTo>
                  <a:lnTo>
                    <a:pt x="557603" y="1414847"/>
                  </a:lnTo>
                  <a:lnTo>
                    <a:pt x="558287" y="1442982"/>
                  </a:lnTo>
                  <a:lnTo>
                    <a:pt x="552025" y="1471136"/>
                  </a:lnTo>
                  <a:lnTo>
                    <a:pt x="531636" y="1508963"/>
                  </a:lnTo>
                  <a:lnTo>
                    <a:pt x="502725" y="1540892"/>
                  </a:lnTo>
                  <a:lnTo>
                    <a:pt x="449129" y="1576885"/>
                  </a:lnTo>
                  <a:lnTo>
                    <a:pt x="412042" y="1596129"/>
                  </a:lnTo>
                  <a:lnTo>
                    <a:pt x="372536" y="1611326"/>
                  </a:lnTo>
                  <a:lnTo>
                    <a:pt x="334838" y="1618184"/>
                  </a:lnTo>
                  <a:close/>
                </a:path>
                <a:path w="1866265" h="2776220">
                  <a:moveTo>
                    <a:pt x="1165321" y="1060514"/>
                  </a:moveTo>
                  <a:lnTo>
                    <a:pt x="1135476" y="1058616"/>
                  </a:lnTo>
                  <a:lnTo>
                    <a:pt x="1109441" y="1045330"/>
                  </a:lnTo>
                  <a:lnTo>
                    <a:pt x="1090813" y="1020199"/>
                  </a:lnTo>
                  <a:lnTo>
                    <a:pt x="1083190" y="982768"/>
                  </a:lnTo>
                  <a:lnTo>
                    <a:pt x="1089740" y="945558"/>
                  </a:lnTo>
                  <a:lnTo>
                    <a:pt x="1108724" y="912183"/>
                  </a:lnTo>
                  <a:lnTo>
                    <a:pt x="1136383" y="887248"/>
                  </a:lnTo>
                  <a:lnTo>
                    <a:pt x="1168954" y="875356"/>
                  </a:lnTo>
                  <a:lnTo>
                    <a:pt x="1201176" y="879867"/>
                  </a:lnTo>
                  <a:lnTo>
                    <a:pt x="1227930" y="898552"/>
                  </a:lnTo>
                  <a:lnTo>
                    <a:pt x="1245664" y="927633"/>
                  </a:lnTo>
                  <a:lnTo>
                    <a:pt x="1250829" y="963332"/>
                  </a:lnTo>
                  <a:lnTo>
                    <a:pt x="1241728" y="1002433"/>
                  </a:lnTo>
                  <a:lnTo>
                    <a:pt x="1222045" y="1031967"/>
                  </a:lnTo>
                  <a:lnTo>
                    <a:pt x="1195376" y="1051479"/>
                  </a:lnTo>
                  <a:lnTo>
                    <a:pt x="1165321" y="1060514"/>
                  </a:lnTo>
                  <a:close/>
                </a:path>
                <a:path w="1866265" h="2776220">
                  <a:moveTo>
                    <a:pt x="777719" y="1887511"/>
                  </a:moveTo>
                  <a:lnTo>
                    <a:pt x="747848" y="1885598"/>
                  </a:lnTo>
                  <a:lnTo>
                    <a:pt x="721766" y="1872304"/>
                  </a:lnTo>
                  <a:lnTo>
                    <a:pt x="703056" y="1847170"/>
                  </a:lnTo>
                  <a:lnTo>
                    <a:pt x="695306" y="1809740"/>
                  </a:lnTo>
                  <a:lnTo>
                    <a:pt x="702413" y="1772644"/>
                  </a:lnTo>
                  <a:lnTo>
                    <a:pt x="721455" y="1739308"/>
                  </a:lnTo>
                  <a:lnTo>
                    <a:pt x="749018" y="1714335"/>
                  </a:lnTo>
                  <a:lnTo>
                    <a:pt x="781685" y="1702327"/>
                  </a:lnTo>
                  <a:lnTo>
                    <a:pt x="787380" y="1702147"/>
                  </a:lnTo>
                  <a:lnTo>
                    <a:pt x="793030" y="1702573"/>
                  </a:lnTo>
                  <a:lnTo>
                    <a:pt x="834489" y="1719907"/>
                  </a:lnTo>
                  <a:lnTo>
                    <a:pt x="858018" y="1751500"/>
                  </a:lnTo>
                  <a:lnTo>
                    <a:pt x="863983" y="1779182"/>
                  </a:lnTo>
                  <a:lnTo>
                    <a:pt x="863973" y="1784845"/>
                  </a:lnTo>
                  <a:lnTo>
                    <a:pt x="854195" y="1829541"/>
                  </a:lnTo>
                  <a:lnTo>
                    <a:pt x="807791" y="1878500"/>
                  </a:lnTo>
                  <a:lnTo>
                    <a:pt x="777719" y="1887511"/>
                  </a:lnTo>
                  <a:close/>
                </a:path>
                <a:path w="1866265" h="2776220">
                  <a:moveTo>
                    <a:pt x="1811469" y="326020"/>
                  </a:moveTo>
                  <a:lnTo>
                    <a:pt x="1762932" y="292773"/>
                  </a:lnTo>
                  <a:lnTo>
                    <a:pt x="1742489" y="225769"/>
                  </a:lnTo>
                  <a:lnTo>
                    <a:pt x="1735489" y="159914"/>
                  </a:lnTo>
                  <a:lnTo>
                    <a:pt x="1738774" y="127198"/>
                  </a:lnTo>
                  <a:lnTo>
                    <a:pt x="1749183" y="86748"/>
                  </a:lnTo>
                  <a:lnTo>
                    <a:pt x="1768690" y="50403"/>
                  </a:lnTo>
                  <a:lnTo>
                    <a:pt x="1797753" y="21124"/>
                  </a:lnTo>
                  <a:lnTo>
                    <a:pt x="1833984" y="1328"/>
                  </a:lnTo>
                  <a:lnTo>
                    <a:pt x="1865709" y="0"/>
                  </a:lnTo>
                  <a:lnTo>
                    <a:pt x="1865709" y="304428"/>
                  </a:lnTo>
                  <a:lnTo>
                    <a:pt x="1844407" y="317520"/>
                  </a:lnTo>
                  <a:lnTo>
                    <a:pt x="1811469" y="326020"/>
                  </a:lnTo>
                  <a:close/>
                </a:path>
                <a:path w="1866265" h="2776220">
                  <a:moveTo>
                    <a:pt x="1865709" y="1672088"/>
                  </a:moveTo>
                  <a:lnTo>
                    <a:pt x="1862271" y="1667824"/>
                  </a:lnTo>
                  <a:lnTo>
                    <a:pt x="1849306" y="1637380"/>
                  </a:lnTo>
                  <a:lnTo>
                    <a:pt x="1848799" y="1604967"/>
                  </a:lnTo>
                  <a:lnTo>
                    <a:pt x="1863820" y="1571331"/>
                  </a:lnTo>
                  <a:lnTo>
                    <a:pt x="1865709" y="1569414"/>
                  </a:lnTo>
                  <a:lnTo>
                    <a:pt x="1865709" y="1672088"/>
                  </a:lnTo>
                  <a:close/>
                </a:path>
                <a:path w="1866265" h="2776220">
                  <a:moveTo>
                    <a:pt x="1800999" y="922307"/>
                  </a:moveTo>
                  <a:lnTo>
                    <a:pt x="1763892" y="919689"/>
                  </a:lnTo>
                  <a:lnTo>
                    <a:pt x="1732050" y="900112"/>
                  </a:lnTo>
                  <a:lnTo>
                    <a:pt x="1711120" y="865343"/>
                  </a:lnTo>
                  <a:lnTo>
                    <a:pt x="1705393" y="826056"/>
                  </a:lnTo>
                  <a:lnTo>
                    <a:pt x="1712828" y="786931"/>
                  </a:lnTo>
                  <a:lnTo>
                    <a:pt x="1731384" y="752644"/>
                  </a:lnTo>
                  <a:lnTo>
                    <a:pt x="1759020" y="727874"/>
                  </a:lnTo>
                  <a:lnTo>
                    <a:pt x="1793696" y="717298"/>
                  </a:lnTo>
                  <a:lnTo>
                    <a:pt x="1833370" y="725593"/>
                  </a:lnTo>
                  <a:lnTo>
                    <a:pt x="1844186" y="732107"/>
                  </a:lnTo>
                  <a:lnTo>
                    <a:pt x="1854016" y="739743"/>
                  </a:lnTo>
                  <a:lnTo>
                    <a:pt x="1862858" y="748502"/>
                  </a:lnTo>
                  <a:lnTo>
                    <a:pt x="1865709" y="752088"/>
                  </a:lnTo>
                  <a:lnTo>
                    <a:pt x="1865709" y="887145"/>
                  </a:lnTo>
                  <a:lnTo>
                    <a:pt x="1837720" y="910035"/>
                  </a:lnTo>
                  <a:lnTo>
                    <a:pt x="1800999" y="922307"/>
                  </a:lnTo>
                  <a:close/>
                </a:path>
                <a:path w="1866265" h="2776220">
                  <a:moveTo>
                    <a:pt x="1098753" y="2283107"/>
                  </a:moveTo>
                  <a:lnTo>
                    <a:pt x="1058218" y="2268236"/>
                  </a:lnTo>
                  <a:lnTo>
                    <a:pt x="1024608" y="2240214"/>
                  </a:lnTo>
                  <a:lnTo>
                    <a:pt x="997031" y="2204327"/>
                  </a:lnTo>
                  <a:lnTo>
                    <a:pt x="979132" y="2162870"/>
                  </a:lnTo>
                  <a:lnTo>
                    <a:pt x="974554" y="2118139"/>
                  </a:lnTo>
                  <a:lnTo>
                    <a:pt x="986942" y="2072431"/>
                  </a:lnTo>
                  <a:lnTo>
                    <a:pt x="1019941" y="2028042"/>
                  </a:lnTo>
                  <a:lnTo>
                    <a:pt x="1054367" y="2004779"/>
                  </a:lnTo>
                  <a:lnTo>
                    <a:pt x="1092554" y="1994923"/>
                  </a:lnTo>
                  <a:lnTo>
                    <a:pt x="1129897" y="1999070"/>
                  </a:lnTo>
                  <a:lnTo>
                    <a:pt x="1161790" y="2017812"/>
                  </a:lnTo>
                  <a:lnTo>
                    <a:pt x="1162119" y="2017812"/>
                  </a:lnTo>
                  <a:lnTo>
                    <a:pt x="1185090" y="2052238"/>
                  </a:lnTo>
                  <a:lnTo>
                    <a:pt x="1198549" y="2092042"/>
                  </a:lnTo>
                  <a:lnTo>
                    <a:pt x="1201499" y="2119905"/>
                  </a:lnTo>
                  <a:lnTo>
                    <a:pt x="1199940" y="2167776"/>
                  </a:lnTo>
                  <a:lnTo>
                    <a:pt x="1187186" y="2212965"/>
                  </a:lnTo>
                  <a:lnTo>
                    <a:pt x="1164937" y="2250539"/>
                  </a:lnTo>
                  <a:lnTo>
                    <a:pt x="1134892" y="2275564"/>
                  </a:lnTo>
                  <a:lnTo>
                    <a:pt x="1098753" y="2283107"/>
                  </a:lnTo>
                  <a:close/>
                </a:path>
                <a:path w="1866265" h="2776220">
                  <a:moveTo>
                    <a:pt x="1162119" y="2017812"/>
                  </a:moveTo>
                  <a:lnTo>
                    <a:pt x="1161790" y="2017812"/>
                  </a:lnTo>
                  <a:lnTo>
                    <a:pt x="1161790" y="2017403"/>
                  </a:lnTo>
                  <a:lnTo>
                    <a:pt x="1162119" y="2017812"/>
                  </a:lnTo>
                  <a:close/>
                </a:path>
                <a:path w="1866265" h="2776220">
                  <a:moveTo>
                    <a:pt x="1295246" y="1768412"/>
                  </a:moveTo>
                  <a:lnTo>
                    <a:pt x="1246889" y="1735625"/>
                  </a:lnTo>
                  <a:lnTo>
                    <a:pt x="1226471" y="1668160"/>
                  </a:lnTo>
                  <a:lnTo>
                    <a:pt x="1219394" y="1602405"/>
                  </a:lnTo>
                  <a:lnTo>
                    <a:pt x="1222699" y="1569741"/>
                  </a:lnTo>
                  <a:lnTo>
                    <a:pt x="1233157" y="1529352"/>
                  </a:lnTo>
                  <a:lnTo>
                    <a:pt x="1252610" y="1493032"/>
                  </a:lnTo>
                  <a:lnTo>
                    <a:pt x="1281603" y="1463753"/>
                  </a:lnTo>
                  <a:lnTo>
                    <a:pt x="1317762" y="1443925"/>
                  </a:lnTo>
                  <a:lnTo>
                    <a:pt x="1355121" y="1442275"/>
                  </a:lnTo>
                  <a:lnTo>
                    <a:pt x="1388968" y="1456200"/>
                  </a:lnTo>
                  <a:lnTo>
                    <a:pt x="1435457" y="1516965"/>
                  </a:lnTo>
                  <a:lnTo>
                    <a:pt x="1443846" y="1559286"/>
                  </a:lnTo>
                  <a:lnTo>
                    <a:pt x="1444560" y="1580878"/>
                  </a:lnTo>
                  <a:lnTo>
                    <a:pt x="1444036" y="1591655"/>
                  </a:lnTo>
                  <a:lnTo>
                    <a:pt x="1436140" y="1634072"/>
                  </a:lnTo>
                  <a:lnTo>
                    <a:pt x="1419296" y="1673795"/>
                  </a:lnTo>
                  <a:lnTo>
                    <a:pt x="1391155" y="1712481"/>
                  </a:lnTo>
                  <a:lnTo>
                    <a:pt x="1361412" y="1740024"/>
                  </a:lnTo>
                  <a:lnTo>
                    <a:pt x="1328214" y="1760432"/>
                  </a:lnTo>
                  <a:lnTo>
                    <a:pt x="1295246" y="1768412"/>
                  </a:lnTo>
                  <a:close/>
                </a:path>
                <a:path w="1866265" h="2776220">
                  <a:moveTo>
                    <a:pt x="1518940" y="2604552"/>
                  </a:moveTo>
                  <a:lnTo>
                    <a:pt x="1481832" y="2601831"/>
                  </a:lnTo>
                  <a:lnTo>
                    <a:pt x="1449990" y="2582084"/>
                  </a:lnTo>
                  <a:lnTo>
                    <a:pt x="1429375" y="2547314"/>
                  </a:lnTo>
                  <a:lnTo>
                    <a:pt x="1423894" y="2508028"/>
                  </a:lnTo>
                  <a:lnTo>
                    <a:pt x="1431515" y="2468903"/>
                  </a:lnTo>
                  <a:lnTo>
                    <a:pt x="1450203" y="2434616"/>
                  </a:lnTo>
                  <a:lnTo>
                    <a:pt x="1477924" y="2409846"/>
                  </a:lnTo>
                  <a:lnTo>
                    <a:pt x="1512646" y="2399270"/>
                  </a:lnTo>
                  <a:lnTo>
                    <a:pt x="1552334" y="2407565"/>
                  </a:lnTo>
                  <a:lnTo>
                    <a:pt x="1589041" y="2440566"/>
                  </a:lnTo>
                  <a:lnTo>
                    <a:pt x="1606986" y="2486539"/>
                  </a:lnTo>
                  <a:lnTo>
                    <a:pt x="1605335" y="2531239"/>
                  </a:lnTo>
                  <a:lnTo>
                    <a:pt x="1586343" y="2567187"/>
                  </a:lnTo>
                  <a:lnTo>
                    <a:pt x="1555660" y="2592314"/>
                  </a:lnTo>
                  <a:lnTo>
                    <a:pt x="1518940" y="2604552"/>
                  </a:lnTo>
                  <a:close/>
                </a:path>
              </a:pathLst>
            </a:custGeom>
            <a:solidFill>
              <a:srgbClr val="FFD5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01085" y="0"/>
              <a:ext cx="4886324" cy="1028386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3027561"/>
            <a:ext cx="7323455" cy="17354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200" spc="-175" dirty="0">
                <a:solidFill>
                  <a:srgbClr val="FFD52F"/>
                </a:solidFill>
                <a:latin typeface="Lucida Sans Unicode"/>
                <a:cs typeface="Lucida Sans Unicode"/>
              </a:rPr>
              <a:t>Dashboard</a:t>
            </a:r>
            <a:endParaRPr sz="1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2297" y="6820350"/>
            <a:ext cx="5898804" cy="34666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7292550"/>
            <a:ext cx="5224780" cy="2994660"/>
          </a:xfrm>
          <a:custGeom>
            <a:avLst/>
            <a:gdLst/>
            <a:ahLst/>
            <a:cxnLst/>
            <a:rect l="l" t="t" r="r" b="b"/>
            <a:pathLst>
              <a:path w="5224780" h="2994659">
                <a:moveTo>
                  <a:pt x="2233105" y="12700"/>
                </a:moveTo>
                <a:lnTo>
                  <a:pt x="1848007" y="12700"/>
                </a:lnTo>
                <a:lnTo>
                  <a:pt x="1895874" y="0"/>
                </a:lnTo>
                <a:lnTo>
                  <a:pt x="2185238" y="0"/>
                </a:lnTo>
                <a:lnTo>
                  <a:pt x="2233105" y="12700"/>
                </a:lnTo>
                <a:close/>
              </a:path>
              <a:path w="5224780" h="2994659">
                <a:moveTo>
                  <a:pt x="2375552" y="25400"/>
                </a:moveTo>
                <a:lnTo>
                  <a:pt x="1705559" y="25400"/>
                </a:lnTo>
                <a:lnTo>
                  <a:pt x="1752845" y="12700"/>
                </a:lnTo>
                <a:lnTo>
                  <a:pt x="2328267" y="12700"/>
                </a:lnTo>
                <a:lnTo>
                  <a:pt x="2375552" y="25400"/>
                </a:lnTo>
                <a:close/>
              </a:path>
              <a:path w="5224780" h="2994659">
                <a:moveTo>
                  <a:pt x="2562604" y="50800"/>
                </a:moveTo>
                <a:lnTo>
                  <a:pt x="1518508" y="50800"/>
                </a:lnTo>
                <a:lnTo>
                  <a:pt x="1611606" y="25400"/>
                </a:lnTo>
                <a:lnTo>
                  <a:pt x="2469506" y="25400"/>
                </a:lnTo>
                <a:lnTo>
                  <a:pt x="2562604" y="50800"/>
                </a:lnTo>
                <a:close/>
              </a:path>
              <a:path w="5224780" h="2994659">
                <a:moveTo>
                  <a:pt x="2700555" y="76200"/>
                </a:moveTo>
                <a:lnTo>
                  <a:pt x="1380557" y="76200"/>
                </a:lnTo>
                <a:lnTo>
                  <a:pt x="1472293" y="50800"/>
                </a:lnTo>
                <a:lnTo>
                  <a:pt x="2608819" y="50800"/>
                </a:lnTo>
                <a:lnTo>
                  <a:pt x="2700555" y="76200"/>
                </a:lnTo>
                <a:close/>
              </a:path>
              <a:path w="5224780" h="2994659">
                <a:moveTo>
                  <a:pt x="5224540" y="2994449"/>
                </a:moveTo>
                <a:lnTo>
                  <a:pt x="0" y="2994449"/>
                </a:lnTo>
                <a:lnTo>
                  <a:pt x="0" y="737355"/>
                </a:lnTo>
                <a:lnTo>
                  <a:pt x="681" y="736600"/>
                </a:lnTo>
                <a:lnTo>
                  <a:pt x="70617" y="685800"/>
                </a:lnTo>
                <a:lnTo>
                  <a:pt x="106191" y="660400"/>
                </a:lnTo>
                <a:lnTo>
                  <a:pt x="142161" y="622300"/>
                </a:lnTo>
                <a:lnTo>
                  <a:pt x="215271" y="571500"/>
                </a:lnTo>
                <a:lnTo>
                  <a:pt x="289906" y="520700"/>
                </a:lnTo>
                <a:lnTo>
                  <a:pt x="327784" y="495300"/>
                </a:lnTo>
                <a:lnTo>
                  <a:pt x="366027" y="482600"/>
                </a:lnTo>
                <a:lnTo>
                  <a:pt x="482904" y="406400"/>
                </a:lnTo>
                <a:lnTo>
                  <a:pt x="522562" y="381000"/>
                </a:lnTo>
                <a:lnTo>
                  <a:pt x="562561" y="368300"/>
                </a:lnTo>
                <a:lnTo>
                  <a:pt x="643560" y="317500"/>
                </a:lnTo>
                <a:lnTo>
                  <a:pt x="684551" y="304800"/>
                </a:lnTo>
                <a:lnTo>
                  <a:pt x="725863" y="279400"/>
                </a:lnTo>
                <a:lnTo>
                  <a:pt x="809427" y="254000"/>
                </a:lnTo>
                <a:lnTo>
                  <a:pt x="851670" y="228600"/>
                </a:lnTo>
                <a:lnTo>
                  <a:pt x="937051" y="203200"/>
                </a:lnTo>
                <a:lnTo>
                  <a:pt x="980180" y="177800"/>
                </a:lnTo>
                <a:lnTo>
                  <a:pt x="1335045" y="76200"/>
                </a:lnTo>
                <a:lnTo>
                  <a:pt x="2746067" y="76200"/>
                </a:lnTo>
                <a:lnTo>
                  <a:pt x="3100932" y="177800"/>
                </a:lnTo>
                <a:lnTo>
                  <a:pt x="3144061" y="203200"/>
                </a:lnTo>
                <a:lnTo>
                  <a:pt x="3229442" y="228600"/>
                </a:lnTo>
                <a:lnTo>
                  <a:pt x="3271685" y="254000"/>
                </a:lnTo>
                <a:lnTo>
                  <a:pt x="3355249" y="279400"/>
                </a:lnTo>
                <a:lnTo>
                  <a:pt x="3396561" y="304800"/>
                </a:lnTo>
                <a:lnTo>
                  <a:pt x="3437552" y="317500"/>
                </a:lnTo>
                <a:lnTo>
                  <a:pt x="3518551" y="368300"/>
                </a:lnTo>
                <a:lnTo>
                  <a:pt x="3558550" y="381000"/>
                </a:lnTo>
                <a:lnTo>
                  <a:pt x="3598208" y="406400"/>
                </a:lnTo>
                <a:lnTo>
                  <a:pt x="3715085" y="482600"/>
                </a:lnTo>
                <a:lnTo>
                  <a:pt x="3753328" y="495300"/>
                </a:lnTo>
                <a:lnTo>
                  <a:pt x="3791206" y="520700"/>
                </a:lnTo>
                <a:lnTo>
                  <a:pt x="3865841" y="571500"/>
                </a:lnTo>
                <a:lnTo>
                  <a:pt x="3938951" y="622300"/>
                </a:lnTo>
                <a:lnTo>
                  <a:pt x="3974921" y="660400"/>
                </a:lnTo>
                <a:lnTo>
                  <a:pt x="4010494" y="685800"/>
                </a:lnTo>
                <a:lnTo>
                  <a:pt x="4080431" y="736600"/>
                </a:lnTo>
                <a:lnTo>
                  <a:pt x="4114784" y="774700"/>
                </a:lnTo>
                <a:lnTo>
                  <a:pt x="4182234" y="825500"/>
                </a:lnTo>
                <a:lnTo>
                  <a:pt x="4215321" y="863600"/>
                </a:lnTo>
                <a:lnTo>
                  <a:pt x="4247976" y="889000"/>
                </a:lnTo>
                <a:lnTo>
                  <a:pt x="4280193" y="914400"/>
                </a:lnTo>
                <a:lnTo>
                  <a:pt x="4311968" y="952500"/>
                </a:lnTo>
                <a:lnTo>
                  <a:pt x="4343296" y="990600"/>
                </a:lnTo>
                <a:lnTo>
                  <a:pt x="4374172" y="1016000"/>
                </a:lnTo>
                <a:lnTo>
                  <a:pt x="4404589" y="1054100"/>
                </a:lnTo>
                <a:lnTo>
                  <a:pt x="4434545" y="1079500"/>
                </a:lnTo>
                <a:lnTo>
                  <a:pt x="4464032" y="1117600"/>
                </a:lnTo>
                <a:lnTo>
                  <a:pt x="4493047" y="1155700"/>
                </a:lnTo>
                <a:lnTo>
                  <a:pt x="4521584" y="1181100"/>
                </a:lnTo>
                <a:lnTo>
                  <a:pt x="4549638" y="1219200"/>
                </a:lnTo>
                <a:lnTo>
                  <a:pt x="4577205" y="1257300"/>
                </a:lnTo>
                <a:lnTo>
                  <a:pt x="4604278" y="1295400"/>
                </a:lnTo>
                <a:lnTo>
                  <a:pt x="4630853" y="1333500"/>
                </a:lnTo>
                <a:lnTo>
                  <a:pt x="4656925" y="1371600"/>
                </a:lnTo>
                <a:lnTo>
                  <a:pt x="4682489" y="1409700"/>
                </a:lnTo>
                <a:lnTo>
                  <a:pt x="4707539" y="1435100"/>
                </a:lnTo>
                <a:lnTo>
                  <a:pt x="4732071" y="1473200"/>
                </a:lnTo>
                <a:lnTo>
                  <a:pt x="4756080" y="1511300"/>
                </a:lnTo>
                <a:lnTo>
                  <a:pt x="4779560" y="1562100"/>
                </a:lnTo>
                <a:lnTo>
                  <a:pt x="4802506" y="1600200"/>
                </a:lnTo>
                <a:lnTo>
                  <a:pt x="4824914" y="1638300"/>
                </a:lnTo>
                <a:lnTo>
                  <a:pt x="4846778" y="1676400"/>
                </a:lnTo>
                <a:lnTo>
                  <a:pt x="4868094" y="1714500"/>
                </a:lnTo>
                <a:lnTo>
                  <a:pt x="4888855" y="1752600"/>
                </a:lnTo>
                <a:lnTo>
                  <a:pt x="4909058" y="1790700"/>
                </a:lnTo>
                <a:lnTo>
                  <a:pt x="4928696" y="1841500"/>
                </a:lnTo>
                <a:lnTo>
                  <a:pt x="4947766" y="1879600"/>
                </a:lnTo>
                <a:lnTo>
                  <a:pt x="4966261" y="1917700"/>
                </a:lnTo>
                <a:lnTo>
                  <a:pt x="4984177" y="1955800"/>
                </a:lnTo>
                <a:lnTo>
                  <a:pt x="5001508" y="2006600"/>
                </a:lnTo>
                <a:lnTo>
                  <a:pt x="5018251" y="2044700"/>
                </a:lnTo>
                <a:lnTo>
                  <a:pt x="5034399" y="2082800"/>
                </a:lnTo>
                <a:lnTo>
                  <a:pt x="5049947" y="2133600"/>
                </a:lnTo>
                <a:lnTo>
                  <a:pt x="5064891" y="2171700"/>
                </a:lnTo>
                <a:lnTo>
                  <a:pt x="5079225" y="2222500"/>
                </a:lnTo>
                <a:lnTo>
                  <a:pt x="5092944" y="2260600"/>
                </a:lnTo>
                <a:lnTo>
                  <a:pt x="5106044" y="2311400"/>
                </a:lnTo>
                <a:lnTo>
                  <a:pt x="5118519" y="2349500"/>
                </a:lnTo>
                <a:lnTo>
                  <a:pt x="5130363" y="2400300"/>
                </a:lnTo>
                <a:lnTo>
                  <a:pt x="5141573" y="2438400"/>
                </a:lnTo>
                <a:lnTo>
                  <a:pt x="5152143" y="2489200"/>
                </a:lnTo>
                <a:lnTo>
                  <a:pt x="5162067" y="2527300"/>
                </a:lnTo>
                <a:lnTo>
                  <a:pt x="5171341" y="2578100"/>
                </a:lnTo>
                <a:lnTo>
                  <a:pt x="5179960" y="2628900"/>
                </a:lnTo>
                <a:lnTo>
                  <a:pt x="5187919" y="2667000"/>
                </a:lnTo>
                <a:lnTo>
                  <a:pt x="5195212" y="2717800"/>
                </a:lnTo>
                <a:lnTo>
                  <a:pt x="5201835" y="2768600"/>
                </a:lnTo>
                <a:lnTo>
                  <a:pt x="5207782" y="2806700"/>
                </a:lnTo>
                <a:lnTo>
                  <a:pt x="5213048" y="2857500"/>
                </a:lnTo>
                <a:lnTo>
                  <a:pt x="5217629" y="2908300"/>
                </a:lnTo>
                <a:lnTo>
                  <a:pt x="5221519" y="2946400"/>
                </a:lnTo>
                <a:lnTo>
                  <a:pt x="5224540" y="2994449"/>
                </a:lnTo>
                <a:close/>
              </a:path>
            </a:pathLst>
          </a:custGeom>
          <a:solidFill>
            <a:srgbClr val="0A61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745710" cy="296959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996246"/>
            <a:ext cx="2101850" cy="2291080"/>
          </a:xfrm>
          <a:custGeom>
            <a:avLst/>
            <a:gdLst/>
            <a:ahLst/>
            <a:cxnLst/>
            <a:rect l="l" t="t" r="r" b="b"/>
            <a:pathLst>
              <a:path w="2101850" h="2291079">
                <a:moveTo>
                  <a:pt x="0" y="1812885"/>
                </a:moveTo>
                <a:lnTo>
                  <a:pt x="0" y="1615324"/>
                </a:lnTo>
                <a:lnTo>
                  <a:pt x="21024" y="1615404"/>
                </a:lnTo>
                <a:lnTo>
                  <a:pt x="48781" y="1628070"/>
                </a:lnTo>
                <a:lnTo>
                  <a:pt x="63935" y="1648513"/>
                </a:lnTo>
                <a:lnTo>
                  <a:pt x="71758" y="1674078"/>
                </a:lnTo>
                <a:lnTo>
                  <a:pt x="72442" y="1702213"/>
                </a:lnTo>
                <a:lnTo>
                  <a:pt x="66180" y="1730367"/>
                </a:lnTo>
                <a:lnTo>
                  <a:pt x="45791" y="1768195"/>
                </a:lnTo>
                <a:lnTo>
                  <a:pt x="16880" y="1800123"/>
                </a:lnTo>
                <a:lnTo>
                  <a:pt x="0" y="1812885"/>
                </a:lnTo>
                <a:close/>
              </a:path>
              <a:path w="2101850" h="2291079">
                <a:moveTo>
                  <a:pt x="679475" y="1319746"/>
                </a:moveTo>
                <a:lnTo>
                  <a:pt x="649631" y="1317848"/>
                </a:lnTo>
                <a:lnTo>
                  <a:pt x="623596" y="1304561"/>
                </a:lnTo>
                <a:lnTo>
                  <a:pt x="604968" y="1279430"/>
                </a:lnTo>
                <a:lnTo>
                  <a:pt x="597344" y="1242000"/>
                </a:lnTo>
                <a:lnTo>
                  <a:pt x="603894" y="1204789"/>
                </a:lnTo>
                <a:lnTo>
                  <a:pt x="622879" y="1171415"/>
                </a:lnTo>
                <a:lnTo>
                  <a:pt x="650538" y="1146480"/>
                </a:lnTo>
                <a:lnTo>
                  <a:pt x="683109" y="1134588"/>
                </a:lnTo>
                <a:lnTo>
                  <a:pt x="715331" y="1139098"/>
                </a:lnTo>
                <a:lnTo>
                  <a:pt x="742084" y="1157784"/>
                </a:lnTo>
                <a:lnTo>
                  <a:pt x="759819" y="1186865"/>
                </a:lnTo>
                <a:lnTo>
                  <a:pt x="764984" y="1222563"/>
                </a:lnTo>
                <a:lnTo>
                  <a:pt x="755883" y="1261664"/>
                </a:lnTo>
                <a:lnTo>
                  <a:pt x="736199" y="1291198"/>
                </a:lnTo>
                <a:lnTo>
                  <a:pt x="709531" y="1310711"/>
                </a:lnTo>
                <a:lnTo>
                  <a:pt x="679475" y="1319746"/>
                </a:lnTo>
                <a:close/>
              </a:path>
              <a:path w="2101850" h="2291079">
                <a:moveTo>
                  <a:pt x="291874" y="2146742"/>
                </a:moveTo>
                <a:lnTo>
                  <a:pt x="262003" y="2144830"/>
                </a:lnTo>
                <a:lnTo>
                  <a:pt x="235920" y="2131535"/>
                </a:lnTo>
                <a:lnTo>
                  <a:pt x="217211" y="2106402"/>
                </a:lnTo>
                <a:lnTo>
                  <a:pt x="209461" y="2068971"/>
                </a:lnTo>
                <a:lnTo>
                  <a:pt x="216568" y="2031876"/>
                </a:lnTo>
                <a:lnTo>
                  <a:pt x="235610" y="1998539"/>
                </a:lnTo>
                <a:lnTo>
                  <a:pt x="263173" y="1973566"/>
                </a:lnTo>
                <a:lnTo>
                  <a:pt x="295839" y="1961559"/>
                </a:lnTo>
                <a:lnTo>
                  <a:pt x="301535" y="1961379"/>
                </a:lnTo>
                <a:lnTo>
                  <a:pt x="307185" y="1961805"/>
                </a:lnTo>
                <a:lnTo>
                  <a:pt x="348643" y="1979138"/>
                </a:lnTo>
                <a:lnTo>
                  <a:pt x="372173" y="2010731"/>
                </a:lnTo>
                <a:lnTo>
                  <a:pt x="378138" y="2038413"/>
                </a:lnTo>
                <a:lnTo>
                  <a:pt x="378128" y="2044077"/>
                </a:lnTo>
                <a:lnTo>
                  <a:pt x="368350" y="2088772"/>
                </a:lnTo>
                <a:lnTo>
                  <a:pt x="321946" y="2137732"/>
                </a:lnTo>
                <a:lnTo>
                  <a:pt x="291874" y="2146742"/>
                </a:lnTo>
                <a:close/>
              </a:path>
              <a:path w="2101850" h="2291079">
                <a:moveTo>
                  <a:pt x="1325623" y="585251"/>
                </a:moveTo>
                <a:lnTo>
                  <a:pt x="1277087" y="552005"/>
                </a:lnTo>
                <a:lnTo>
                  <a:pt x="1256644" y="485000"/>
                </a:lnTo>
                <a:lnTo>
                  <a:pt x="1249644" y="419140"/>
                </a:lnTo>
                <a:lnTo>
                  <a:pt x="1252929" y="386430"/>
                </a:lnTo>
                <a:lnTo>
                  <a:pt x="1263338" y="345980"/>
                </a:lnTo>
                <a:lnTo>
                  <a:pt x="1282845" y="309635"/>
                </a:lnTo>
                <a:lnTo>
                  <a:pt x="1311908" y="280355"/>
                </a:lnTo>
                <a:lnTo>
                  <a:pt x="1348139" y="260560"/>
                </a:lnTo>
                <a:lnTo>
                  <a:pt x="1385380" y="259000"/>
                </a:lnTo>
                <a:lnTo>
                  <a:pt x="1419166" y="272938"/>
                </a:lnTo>
                <a:lnTo>
                  <a:pt x="1465630" y="333805"/>
                </a:lnTo>
                <a:lnTo>
                  <a:pt x="1474077" y="376059"/>
                </a:lnTo>
                <a:lnTo>
                  <a:pt x="1474820" y="397623"/>
                </a:lnTo>
                <a:lnTo>
                  <a:pt x="1474310" y="408387"/>
                </a:lnTo>
                <a:lnTo>
                  <a:pt x="1466464" y="450757"/>
                </a:lnTo>
                <a:lnTo>
                  <a:pt x="1449663" y="490440"/>
                </a:lnTo>
                <a:lnTo>
                  <a:pt x="1421446" y="529061"/>
                </a:lnTo>
                <a:lnTo>
                  <a:pt x="1391712" y="556378"/>
                </a:lnTo>
                <a:lnTo>
                  <a:pt x="1358562" y="576751"/>
                </a:lnTo>
                <a:lnTo>
                  <a:pt x="1325623" y="585251"/>
                </a:lnTo>
                <a:close/>
              </a:path>
              <a:path w="2101850" h="2291079">
                <a:moveTo>
                  <a:pt x="2013700" y="205281"/>
                </a:moveTo>
                <a:lnTo>
                  <a:pt x="1976631" y="202561"/>
                </a:lnTo>
                <a:lnTo>
                  <a:pt x="1944804" y="182814"/>
                </a:lnTo>
                <a:lnTo>
                  <a:pt x="1923798" y="148044"/>
                </a:lnTo>
                <a:lnTo>
                  <a:pt x="1918017" y="108758"/>
                </a:lnTo>
                <a:lnTo>
                  <a:pt x="1925415" y="69633"/>
                </a:lnTo>
                <a:lnTo>
                  <a:pt x="1943949" y="35346"/>
                </a:lnTo>
                <a:lnTo>
                  <a:pt x="1971574" y="10576"/>
                </a:lnTo>
                <a:lnTo>
                  <a:pt x="2006246" y="0"/>
                </a:lnTo>
                <a:lnTo>
                  <a:pt x="2045920" y="8295"/>
                </a:lnTo>
                <a:lnTo>
                  <a:pt x="2083263" y="41086"/>
                </a:lnTo>
                <a:lnTo>
                  <a:pt x="2101595" y="87268"/>
                </a:lnTo>
                <a:lnTo>
                  <a:pt x="2099959" y="131968"/>
                </a:lnTo>
                <a:lnTo>
                  <a:pt x="2081005" y="167916"/>
                </a:lnTo>
                <a:lnTo>
                  <a:pt x="2050372" y="193044"/>
                </a:lnTo>
                <a:lnTo>
                  <a:pt x="2013700" y="205281"/>
                </a:lnTo>
                <a:close/>
              </a:path>
              <a:path w="2101850" h="2291079">
                <a:moveTo>
                  <a:pt x="1553349" y="2027255"/>
                </a:moveTo>
                <a:lnTo>
                  <a:pt x="1491477" y="2014173"/>
                </a:lnTo>
                <a:lnTo>
                  <a:pt x="1427452" y="1979040"/>
                </a:lnTo>
                <a:lnTo>
                  <a:pt x="1376425" y="1927055"/>
                </a:lnTo>
                <a:lnTo>
                  <a:pt x="1362954" y="1864198"/>
                </a:lnTo>
                <a:lnTo>
                  <a:pt x="1377974" y="1830562"/>
                </a:lnTo>
                <a:lnTo>
                  <a:pt x="1411592" y="1796451"/>
                </a:lnTo>
                <a:lnTo>
                  <a:pt x="1447175" y="1776156"/>
                </a:lnTo>
                <a:lnTo>
                  <a:pt x="1486643" y="1764849"/>
                </a:lnTo>
                <a:lnTo>
                  <a:pt x="1529868" y="1762347"/>
                </a:lnTo>
                <a:lnTo>
                  <a:pt x="1545618" y="1763493"/>
                </a:lnTo>
                <a:lnTo>
                  <a:pt x="1591520" y="1775799"/>
                </a:lnTo>
                <a:lnTo>
                  <a:pt x="1632041" y="1800338"/>
                </a:lnTo>
                <a:lnTo>
                  <a:pt x="1657965" y="1833404"/>
                </a:lnTo>
                <a:lnTo>
                  <a:pt x="1672480" y="1872795"/>
                </a:lnTo>
                <a:lnTo>
                  <a:pt x="1675090" y="1897938"/>
                </a:lnTo>
                <a:lnTo>
                  <a:pt x="1674913" y="1906352"/>
                </a:lnTo>
                <a:lnTo>
                  <a:pt x="1661864" y="1957970"/>
                </a:lnTo>
                <a:lnTo>
                  <a:pt x="1635585" y="1994164"/>
                </a:lnTo>
                <a:lnTo>
                  <a:pt x="1601315" y="2016662"/>
                </a:lnTo>
                <a:lnTo>
                  <a:pt x="1561596" y="2026826"/>
                </a:lnTo>
                <a:lnTo>
                  <a:pt x="1553349" y="2027255"/>
                </a:lnTo>
                <a:close/>
              </a:path>
              <a:path w="2101850" h="2291079">
                <a:moveTo>
                  <a:pt x="1992254" y="1234688"/>
                </a:moveTo>
                <a:lnTo>
                  <a:pt x="1955153" y="1231947"/>
                </a:lnTo>
                <a:lnTo>
                  <a:pt x="1923312" y="1212129"/>
                </a:lnTo>
                <a:lnTo>
                  <a:pt x="1902685" y="1177359"/>
                </a:lnTo>
                <a:lnTo>
                  <a:pt x="1897180" y="1138073"/>
                </a:lnTo>
                <a:lnTo>
                  <a:pt x="1904772" y="1098948"/>
                </a:lnTo>
                <a:lnTo>
                  <a:pt x="1923438" y="1064661"/>
                </a:lnTo>
                <a:lnTo>
                  <a:pt x="1951156" y="1039891"/>
                </a:lnTo>
                <a:lnTo>
                  <a:pt x="1985903" y="1029315"/>
                </a:lnTo>
                <a:lnTo>
                  <a:pt x="2025655" y="1037610"/>
                </a:lnTo>
                <a:lnTo>
                  <a:pt x="2025041" y="1037610"/>
                </a:lnTo>
                <a:lnTo>
                  <a:pt x="2035754" y="1044187"/>
                </a:lnTo>
                <a:lnTo>
                  <a:pt x="2068586" y="1081234"/>
                </a:lnTo>
                <a:lnTo>
                  <a:pt x="2080102" y="1116584"/>
                </a:lnTo>
                <a:lnTo>
                  <a:pt x="2078538" y="1161298"/>
                </a:lnTo>
                <a:lnTo>
                  <a:pt x="2059603" y="1197277"/>
                </a:lnTo>
                <a:lnTo>
                  <a:pt x="2028956" y="1222436"/>
                </a:lnTo>
                <a:lnTo>
                  <a:pt x="1992254" y="1234688"/>
                </a:lnTo>
                <a:close/>
              </a:path>
              <a:path w="2101850" h="2291079">
                <a:moveTo>
                  <a:pt x="1315154" y="1181538"/>
                </a:moveTo>
                <a:lnTo>
                  <a:pt x="1278047" y="1178920"/>
                </a:lnTo>
                <a:lnTo>
                  <a:pt x="1246205" y="1159344"/>
                </a:lnTo>
                <a:lnTo>
                  <a:pt x="1225275" y="1124574"/>
                </a:lnTo>
                <a:lnTo>
                  <a:pt x="1219547" y="1085288"/>
                </a:lnTo>
                <a:lnTo>
                  <a:pt x="1226982" y="1046162"/>
                </a:lnTo>
                <a:lnTo>
                  <a:pt x="1245539" y="1011876"/>
                </a:lnTo>
                <a:lnTo>
                  <a:pt x="1273175" y="987106"/>
                </a:lnTo>
                <a:lnTo>
                  <a:pt x="1307851" y="976529"/>
                </a:lnTo>
                <a:lnTo>
                  <a:pt x="1347525" y="984825"/>
                </a:lnTo>
                <a:lnTo>
                  <a:pt x="1384869" y="1017616"/>
                </a:lnTo>
                <a:lnTo>
                  <a:pt x="1403200" y="1063798"/>
                </a:lnTo>
                <a:lnTo>
                  <a:pt x="1401549" y="1108328"/>
                </a:lnTo>
                <a:lnTo>
                  <a:pt x="1382557" y="1144173"/>
                </a:lnTo>
                <a:lnTo>
                  <a:pt x="1351875" y="1169267"/>
                </a:lnTo>
                <a:lnTo>
                  <a:pt x="1315154" y="1181538"/>
                </a:lnTo>
                <a:close/>
              </a:path>
              <a:path w="2101850" h="2291079">
                <a:moveTo>
                  <a:pt x="686876" y="2290752"/>
                </a:moveTo>
                <a:lnTo>
                  <a:pt x="531510" y="2290752"/>
                </a:lnTo>
                <a:lnTo>
                  <a:pt x="534096" y="2287274"/>
                </a:lnTo>
                <a:lnTo>
                  <a:pt x="568522" y="2264010"/>
                </a:lnTo>
                <a:lnTo>
                  <a:pt x="606709" y="2254155"/>
                </a:lnTo>
                <a:lnTo>
                  <a:pt x="644052" y="2258301"/>
                </a:lnTo>
                <a:lnTo>
                  <a:pt x="675945" y="2277044"/>
                </a:lnTo>
                <a:lnTo>
                  <a:pt x="676274" y="2277044"/>
                </a:lnTo>
                <a:lnTo>
                  <a:pt x="684770" y="2287605"/>
                </a:lnTo>
                <a:lnTo>
                  <a:pt x="686876" y="2290752"/>
                </a:lnTo>
                <a:close/>
              </a:path>
              <a:path w="2101850" h="2291079">
                <a:moveTo>
                  <a:pt x="676274" y="2277044"/>
                </a:moveTo>
                <a:lnTo>
                  <a:pt x="675945" y="2277044"/>
                </a:lnTo>
                <a:lnTo>
                  <a:pt x="675945" y="2276635"/>
                </a:lnTo>
                <a:lnTo>
                  <a:pt x="676274" y="2277044"/>
                </a:lnTo>
                <a:close/>
              </a:path>
              <a:path w="2101850" h="2291079">
                <a:moveTo>
                  <a:pt x="809401" y="2027643"/>
                </a:moveTo>
                <a:lnTo>
                  <a:pt x="761044" y="1994857"/>
                </a:lnTo>
                <a:lnTo>
                  <a:pt x="740626" y="1927392"/>
                </a:lnTo>
                <a:lnTo>
                  <a:pt x="733549" y="1861636"/>
                </a:lnTo>
                <a:lnTo>
                  <a:pt x="736854" y="1828972"/>
                </a:lnTo>
                <a:lnTo>
                  <a:pt x="747312" y="1788583"/>
                </a:lnTo>
                <a:lnTo>
                  <a:pt x="766765" y="1752264"/>
                </a:lnTo>
                <a:lnTo>
                  <a:pt x="795758" y="1722984"/>
                </a:lnTo>
                <a:lnTo>
                  <a:pt x="831917" y="1703156"/>
                </a:lnTo>
                <a:lnTo>
                  <a:pt x="869275" y="1701506"/>
                </a:lnTo>
                <a:lnTo>
                  <a:pt x="903122" y="1715432"/>
                </a:lnTo>
                <a:lnTo>
                  <a:pt x="949612" y="1776196"/>
                </a:lnTo>
                <a:lnTo>
                  <a:pt x="958001" y="1818518"/>
                </a:lnTo>
                <a:lnTo>
                  <a:pt x="958715" y="1840110"/>
                </a:lnTo>
                <a:lnTo>
                  <a:pt x="958191" y="1850887"/>
                </a:lnTo>
                <a:lnTo>
                  <a:pt x="950295" y="1893303"/>
                </a:lnTo>
                <a:lnTo>
                  <a:pt x="933451" y="1933027"/>
                </a:lnTo>
                <a:lnTo>
                  <a:pt x="905310" y="1971712"/>
                </a:lnTo>
                <a:lnTo>
                  <a:pt x="875566" y="1999256"/>
                </a:lnTo>
                <a:lnTo>
                  <a:pt x="842369" y="2019664"/>
                </a:lnTo>
                <a:lnTo>
                  <a:pt x="809401" y="2027643"/>
                </a:lnTo>
                <a:close/>
              </a:path>
            </a:pathLst>
          </a:custGeom>
          <a:solidFill>
            <a:srgbClr val="FFD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22290" y="7075392"/>
            <a:ext cx="1866264" cy="2776220"/>
          </a:xfrm>
          <a:custGeom>
            <a:avLst/>
            <a:gdLst/>
            <a:ahLst/>
            <a:cxnLst/>
            <a:rect l="l" t="t" r="r" b="b"/>
            <a:pathLst>
              <a:path w="1866265" h="2776220">
                <a:moveTo>
                  <a:pt x="684458" y="2775835"/>
                </a:moveTo>
                <a:lnTo>
                  <a:pt x="644207" y="2756392"/>
                </a:lnTo>
                <a:lnTo>
                  <a:pt x="622269" y="2720018"/>
                </a:lnTo>
                <a:lnTo>
                  <a:pt x="616179" y="2673500"/>
                </a:lnTo>
                <a:lnTo>
                  <a:pt x="623471" y="2623623"/>
                </a:lnTo>
                <a:lnTo>
                  <a:pt x="641678" y="2577174"/>
                </a:lnTo>
                <a:lnTo>
                  <a:pt x="672886" y="2530971"/>
                </a:lnTo>
                <a:lnTo>
                  <a:pt x="715775" y="2495336"/>
                </a:lnTo>
                <a:lnTo>
                  <a:pt x="754730" y="2482085"/>
                </a:lnTo>
                <a:lnTo>
                  <a:pt x="771455" y="2482706"/>
                </a:lnTo>
                <a:lnTo>
                  <a:pt x="809318" y="2498814"/>
                </a:lnTo>
                <a:lnTo>
                  <a:pt x="834520" y="2552137"/>
                </a:lnTo>
                <a:lnTo>
                  <a:pt x="835252" y="2585156"/>
                </a:lnTo>
                <a:lnTo>
                  <a:pt x="829786" y="2618502"/>
                </a:lnTo>
                <a:lnTo>
                  <a:pt x="815065" y="2660594"/>
                </a:lnTo>
                <a:lnTo>
                  <a:pt x="791452" y="2704965"/>
                </a:lnTo>
                <a:lnTo>
                  <a:pt x="760667" y="2744023"/>
                </a:lnTo>
                <a:lnTo>
                  <a:pt x="724429" y="2770177"/>
                </a:lnTo>
                <a:lnTo>
                  <a:pt x="684458" y="2775835"/>
                </a:lnTo>
                <a:close/>
              </a:path>
              <a:path w="1866265" h="2776220">
                <a:moveTo>
                  <a:pt x="75103" y="2474672"/>
                </a:moveTo>
                <a:lnTo>
                  <a:pt x="36129" y="2469622"/>
                </a:lnTo>
                <a:lnTo>
                  <a:pt x="11671" y="2448703"/>
                </a:lnTo>
                <a:lnTo>
                  <a:pt x="153" y="2416414"/>
                </a:lnTo>
                <a:lnTo>
                  <a:pt x="0" y="2377254"/>
                </a:lnTo>
                <a:lnTo>
                  <a:pt x="9635" y="2335721"/>
                </a:lnTo>
                <a:lnTo>
                  <a:pt x="27485" y="2296313"/>
                </a:lnTo>
                <a:lnTo>
                  <a:pt x="51973" y="2263530"/>
                </a:lnTo>
                <a:lnTo>
                  <a:pt x="108062" y="2220964"/>
                </a:lnTo>
                <a:lnTo>
                  <a:pt x="173353" y="2194582"/>
                </a:lnTo>
                <a:lnTo>
                  <a:pt x="215252" y="2185438"/>
                </a:lnTo>
                <a:lnTo>
                  <a:pt x="229642" y="2184828"/>
                </a:lnTo>
                <a:lnTo>
                  <a:pt x="244031" y="2185438"/>
                </a:lnTo>
                <a:lnTo>
                  <a:pt x="285931" y="2194582"/>
                </a:lnTo>
                <a:lnTo>
                  <a:pt x="320184" y="2221569"/>
                </a:lnTo>
                <a:lnTo>
                  <a:pt x="338076" y="2261327"/>
                </a:lnTo>
                <a:lnTo>
                  <a:pt x="339588" y="2275905"/>
                </a:lnTo>
                <a:lnTo>
                  <a:pt x="339459" y="2283214"/>
                </a:lnTo>
                <a:lnTo>
                  <a:pt x="323331" y="2331294"/>
                </a:lnTo>
                <a:lnTo>
                  <a:pt x="292937" y="2368772"/>
                </a:lnTo>
                <a:lnTo>
                  <a:pt x="252098" y="2402049"/>
                </a:lnTo>
                <a:lnTo>
                  <a:pt x="205356" y="2430200"/>
                </a:lnTo>
                <a:lnTo>
                  <a:pt x="157249" y="2452304"/>
                </a:lnTo>
                <a:lnTo>
                  <a:pt x="112318" y="2467435"/>
                </a:lnTo>
                <a:lnTo>
                  <a:pt x="75103" y="2474672"/>
                </a:lnTo>
                <a:close/>
              </a:path>
              <a:path w="1866265" h="2776220">
                <a:moveTo>
                  <a:pt x="334838" y="1618184"/>
                </a:moveTo>
                <a:lnTo>
                  <a:pt x="303176" y="1612411"/>
                </a:lnTo>
                <a:lnTo>
                  <a:pt x="281780" y="1589718"/>
                </a:lnTo>
                <a:lnTo>
                  <a:pt x="274878" y="1545813"/>
                </a:lnTo>
                <a:lnTo>
                  <a:pt x="276545" y="1531590"/>
                </a:lnTo>
                <a:lnTo>
                  <a:pt x="288720" y="1490724"/>
                </a:lnTo>
                <a:lnTo>
                  <a:pt x="310882" y="1454290"/>
                </a:lnTo>
                <a:lnTo>
                  <a:pt x="340254" y="1424511"/>
                </a:lnTo>
                <a:lnTo>
                  <a:pt x="384467" y="1392492"/>
                </a:lnTo>
                <a:lnTo>
                  <a:pt x="441452" y="1364983"/>
                </a:lnTo>
                <a:lnTo>
                  <a:pt x="474986" y="1356051"/>
                </a:lnTo>
                <a:lnTo>
                  <a:pt x="506869" y="1356173"/>
                </a:lnTo>
                <a:lnTo>
                  <a:pt x="534627" y="1368838"/>
                </a:lnTo>
                <a:lnTo>
                  <a:pt x="549780" y="1389282"/>
                </a:lnTo>
                <a:lnTo>
                  <a:pt x="557603" y="1414847"/>
                </a:lnTo>
                <a:lnTo>
                  <a:pt x="558287" y="1442982"/>
                </a:lnTo>
                <a:lnTo>
                  <a:pt x="552025" y="1471136"/>
                </a:lnTo>
                <a:lnTo>
                  <a:pt x="531636" y="1508963"/>
                </a:lnTo>
                <a:lnTo>
                  <a:pt x="502725" y="1540892"/>
                </a:lnTo>
                <a:lnTo>
                  <a:pt x="449129" y="1576885"/>
                </a:lnTo>
                <a:lnTo>
                  <a:pt x="412042" y="1596129"/>
                </a:lnTo>
                <a:lnTo>
                  <a:pt x="372536" y="1611326"/>
                </a:lnTo>
                <a:lnTo>
                  <a:pt x="334838" y="1618184"/>
                </a:lnTo>
                <a:close/>
              </a:path>
              <a:path w="1866265" h="2776220">
                <a:moveTo>
                  <a:pt x="1165321" y="1060514"/>
                </a:moveTo>
                <a:lnTo>
                  <a:pt x="1135476" y="1058616"/>
                </a:lnTo>
                <a:lnTo>
                  <a:pt x="1109441" y="1045330"/>
                </a:lnTo>
                <a:lnTo>
                  <a:pt x="1090813" y="1020199"/>
                </a:lnTo>
                <a:lnTo>
                  <a:pt x="1083190" y="982768"/>
                </a:lnTo>
                <a:lnTo>
                  <a:pt x="1089740" y="945558"/>
                </a:lnTo>
                <a:lnTo>
                  <a:pt x="1108724" y="912183"/>
                </a:lnTo>
                <a:lnTo>
                  <a:pt x="1136383" y="887248"/>
                </a:lnTo>
                <a:lnTo>
                  <a:pt x="1168954" y="875356"/>
                </a:lnTo>
                <a:lnTo>
                  <a:pt x="1201176" y="879867"/>
                </a:lnTo>
                <a:lnTo>
                  <a:pt x="1227930" y="898552"/>
                </a:lnTo>
                <a:lnTo>
                  <a:pt x="1245664" y="927633"/>
                </a:lnTo>
                <a:lnTo>
                  <a:pt x="1250829" y="963332"/>
                </a:lnTo>
                <a:lnTo>
                  <a:pt x="1241728" y="1002433"/>
                </a:lnTo>
                <a:lnTo>
                  <a:pt x="1222045" y="1031967"/>
                </a:lnTo>
                <a:lnTo>
                  <a:pt x="1195376" y="1051479"/>
                </a:lnTo>
                <a:lnTo>
                  <a:pt x="1165321" y="1060514"/>
                </a:lnTo>
                <a:close/>
              </a:path>
              <a:path w="1866265" h="2776220">
                <a:moveTo>
                  <a:pt x="777719" y="1887511"/>
                </a:moveTo>
                <a:lnTo>
                  <a:pt x="747848" y="1885598"/>
                </a:lnTo>
                <a:lnTo>
                  <a:pt x="721766" y="1872304"/>
                </a:lnTo>
                <a:lnTo>
                  <a:pt x="703056" y="1847170"/>
                </a:lnTo>
                <a:lnTo>
                  <a:pt x="695306" y="1809740"/>
                </a:lnTo>
                <a:lnTo>
                  <a:pt x="702413" y="1772644"/>
                </a:lnTo>
                <a:lnTo>
                  <a:pt x="721455" y="1739308"/>
                </a:lnTo>
                <a:lnTo>
                  <a:pt x="749018" y="1714335"/>
                </a:lnTo>
                <a:lnTo>
                  <a:pt x="781685" y="1702327"/>
                </a:lnTo>
                <a:lnTo>
                  <a:pt x="787380" y="1702147"/>
                </a:lnTo>
                <a:lnTo>
                  <a:pt x="793030" y="1702573"/>
                </a:lnTo>
                <a:lnTo>
                  <a:pt x="834489" y="1719907"/>
                </a:lnTo>
                <a:lnTo>
                  <a:pt x="858018" y="1751500"/>
                </a:lnTo>
                <a:lnTo>
                  <a:pt x="863983" y="1779182"/>
                </a:lnTo>
                <a:lnTo>
                  <a:pt x="863973" y="1784845"/>
                </a:lnTo>
                <a:lnTo>
                  <a:pt x="854195" y="1829541"/>
                </a:lnTo>
                <a:lnTo>
                  <a:pt x="807791" y="1878500"/>
                </a:lnTo>
                <a:lnTo>
                  <a:pt x="777719" y="1887511"/>
                </a:lnTo>
                <a:close/>
              </a:path>
              <a:path w="1866265" h="2776220">
                <a:moveTo>
                  <a:pt x="1811469" y="326020"/>
                </a:moveTo>
                <a:lnTo>
                  <a:pt x="1762932" y="292773"/>
                </a:lnTo>
                <a:lnTo>
                  <a:pt x="1742489" y="225769"/>
                </a:lnTo>
                <a:lnTo>
                  <a:pt x="1735489" y="159914"/>
                </a:lnTo>
                <a:lnTo>
                  <a:pt x="1738774" y="127198"/>
                </a:lnTo>
                <a:lnTo>
                  <a:pt x="1749183" y="86748"/>
                </a:lnTo>
                <a:lnTo>
                  <a:pt x="1768690" y="50403"/>
                </a:lnTo>
                <a:lnTo>
                  <a:pt x="1797753" y="21124"/>
                </a:lnTo>
                <a:lnTo>
                  <a:pt x="1833984" y="1328"/>
                </a:lnTo>
                <a:lnTo>
                  <a:pt x="1865709" y="0"/>
                </a:lnTo>
                <a:lnTo>
                  <a:pt x="1865709" y="304428"/>
                </a:lnTo>
                <a:lnTo>
                  <a:pt x="1844407" y="317520"/>
                </a:lnTo>
                <a:lnTo>
                  <a:pt x="1811469" y="326020"/>
                </a:lnTo>
                <a:close/>
              </a:path>
              <a:path w="1866265" h="2776220">
                <a:moveTo>
                  <a:pt x="1865709" y="1672088"/>
                </a:moveTo>
                <a:lnTo>
                  <a:pt x="1862271" y="1667824"/>
                </a:lnTo>
                <a:lnTo>
                  <a:pt x="1849306" y="1637380"/>
                </a:lnTo>
                <a:lnTo>
                  <a:pt x="1848799" y="1604967"/>
                </a:lnTo>
                <a:lnTo>
                  <a:pt x="1863820" y="1571331"/>
                </a:lnTo>
                <a:lnTo>
                  <a:pt x="1865709" y="1569414"/>
                </a:lnTo>
                <a:lnTo>
                  <a:pt x="1865709" y="1672088"/>
                </a:lnTo>
                <a:close/>
              </a:path>
              <a:path w="1866265" h="2776220">
                <a:moveTo>
                  <a:pt x="1800999" y="922307"/>
                </a:moveTo>
                <a:lnTo>
                  <a:pt x="1763892" y="919689"/>
                </a:lnTo>
                <a:lnTo>
                  <a:pt x="1732050" y="900112"/>
                </a:lnTo>
                <a:lnTo>
                  <a:pt x="1711120" y="865343"/>
                </a:lnTo>
                <a:lnTo>
                  <a:pt x="1705393" y="826056"/>
                </a:lnTo>
                <a:lnTo>
                  <a:pt x="1712828" y="786931"/>
                </a:lnTo>
                <a:lnTo>
                  <a:pt x="1731384" y="752644"/>
                </a:lnTo>
                <a:lnTo>
                  <a:pt x="1759020" y="727874"/>
                </a:lnTo>
                <a:lnTo>
                  <a:pt x="1793696" y="717298"/>
                </a:lnTo>
                <a:lnTo>
                  <a:pt x="1833370" y="725593"/>
                </a:lnTo>
                <a:lnTo>
                  <a:pt x="1844186" y="732107"/>
                </a:lnTo>
                <a:lnTo>
                  <a:pt x="1854016" y="739743"/>
                </a:lnTo>
                <a:lnTo>
                  <a:pt x="1862858" y="748502"/>
                </a:lnTo>
                <a:lnTo>
                  <a:pt x="1865709" y="752088"/>
                </a:lnTo>
                <a:lnTo>
                  <a:pt x="1865709" y="887145"/>
                </a:lnTo>
                <a:lnTo>
                  <a:pt x="1837720" y="910035"/>
                </a:lnTo>
                <a:lnTo>
                  <a:pt x="1800999" y="922307"/>
                </a:lnTo>
                <a:close/>
              </a:path>
              <a:path w="1866265" h="2776220">
                <a:moveTo>
                  <a:pt x="1098753" y="2283107"/>
                </a:moveTo>
                <a:lnTo>
                  <a:pt x="1058218" y="2268236"/>
                </a:lnTo>
                <a:lnTo>
                  <a:pt x="1024608" y="2240214"/>
                </a:lnTo>
                <a:lnTo>
                  <a:pt x="997031" y="2204327"/>
                </a:lnTo>
                <a:lnTo>
                  <a:pt x="979132" y="2162870"/>
                </a:lnTo>
                <a:lnTo>
                  <a:pt x="974554" y="2118139"/>
                </a:lnTo>
                <a:lnTo>
                  <a:pt x="986942" y="2072431"/>
                </a:lnTo>
                <a:lnTo>
                  <a:pt x="1019941" y="2028042"/>
                </a:lnTo>
                <a:lnTo>
                  <a:pt x="1054367" y="2004779"/>
                </a:lnTo>
                <a:lnTo>
                  <a:pt x="1092554" y="1994923"/>
                </a:lnTo>
                <a:lnTo>
                  <a:pt x="1129897" y="1999070"/>
                </a:lnTo>
                <a:lnTo>
                  <a:pt x="1161790" y="2017812"/>
                </a:lnTo>
                <a:lnTo>
                  <a:pt x="1162119" y="2017812"/>
                </a:lnTo>
                <a:lnTo>
                  <a:pt x="1185090" y="2052238"/>
                </a:lnTo>
                <a:lnTo>
                  <a:pt x="1198549" y="2092042"/>
                </a:lnTo>
                <a:lnTo>
                  <a:pt x="1201499" y="2119905"/>
                </a:lnTo>
                <a:lnTo>
                  <a:pt x="1199940" y="2167776"/>
                </a:lnTo>
                <a:lnTo>
                  <a:pt x="1187186" y="2212965"/>
                </a:lnTo>
                <a:lnTo>
                  <a:pt x="1164937" y="2250539"/>
                </a:lnTo>
                <a:lnTo>
                  <a:pt x="1134892" y="2275564"/>
                </a:lnTo>
                <a:lnTo>
                  <a:pt x="1098753" y="2283107"/>
                </a:lnTo>
                <a:close/>
              </a:path>
              <a:path w="1866265" h="2776220">
                <a:moveTo>
                  <a:pt x="1162119" y="2017812"/>
                </a:moveTo>
                <a:lnTo>
                  <a:pt x="1161790" y="2017812"/>
                </a:lnTo>
                <a:lnTo>
                  <a:pt x="1161790" y="2017403"/>
                </a:lnTo>
                <a:lnTo>
                  <a:pt x="1162119" y="2017812"/>
                </a:lnTo>
                <a:close/>
              </a:path>
              <a:path w="1866265" h="2776220">
                <a:moveTo>
                  <a:pt x="1295246" y="1768412"/>
                </a:moveTo>
                <a:lnTo>
                  <a:pt x="1246889" y="1735625"/>
                </a:lnTo>
                <a:lnTo>
                  <a:pt x="1226471" y="1668160"/>
                </a:lnTo>
                <a:lnTo>
                  <a:pt x="1219394" y="1602405"/>
                </a:lnTo>
                <a:lnTo>
                  <a:pt x="1222699" y="1569741"/>
                </a:lnTo>
                <a:lnTo>
                  <a:pt x="1233157" y="1529352"/>
                </a:lnTo>
                <a:lnTo>
                  <a:pt x="1252610" y="1493032"/>
                </a:lnTo>
                <a:lnTo>
                  <a:pt x="1281603" y="1463753"/>
                </a:lnTo>
                <a:lnTo>
                  <a:pt x="1317762" y="1443925"/>
                </a:lnTo>
                <a:lnTo>
                  <a:pt x="1355121" y="1442275"/>
                </a:lnTo>
                <a:lnTo>
                  <a:pt x="1388968" y="1456200"/>
                </a:lnTo>
                <a:lnTo>
                  <a:pt x="1435457" y="1516965"/>
                </a:lnTo>
                <a:lnTo>
                  <a:pt x="1443846" y="1559286"/>
                </a:lnTo>
                <a:lnTo>
                  <a:pt x="1444560" y="1580878"/>
                </a:lnTo>
                <a:lnTo>
                  <a:pt x="1444036" y="1591655"/>
                </a:lnTo>
                <a:lnTo>
                  <a:pt x="1436140" y="1634072"/>
                </a:lnTo>
                <a:lnTo>
                  <a:pt x="1419296" y="1673795"/>
                </a:lnTo>
                <a:lnTo>
                  <a:pt x="1391155" y="1712481"/>
                </a:lnTo>
                <a:lnTo>
                  <a:pt x="1361412" y="1740024"/>
                </a:lnTo>
                <a:lnTo>
                  <a:pt x="1328214" y="1760432"/>
                </a:lnTo>
                <a:lnTo>
                  <a:pt x="1295246" y="1768412"/>
                </a:lnTo>
                <a:close/>
              </a:path>
              <a:path w="1866265" h="2776220">
                <a:moveTo>
                  <a:pt x="1518940" y="2604552"/>
                </a:moveTo>
                <a:lnTo>
                  <a:pt x="1481832" y="2601831"/>
                </a:lnTo>
                <a:lnTo>
                  <a:pt x="1449990" y="2582084"/>
                </a:lnTo>
                <a:lnTo>
                  <a:pt x="1429375" y="2547314"/>
                </a:lnTo>
                <a:lnTo>
                  <a:pt x="1423894" y="2508028"/>
                </a:lnTo>
                <a:lnTo>
                  <a:pt x="1431515" y="2468903"/>
                </a:lnTo>
                <a:lnTo>
                  <a:pt x="1450203" y="2434616"/>
                </a:lnTo>
                <a:lnTo>
                  <a:pt x="1477924" y="2409846"/>
                </a:lnTo>
                <a:lnTo>
                  <a:pt x="1512646" y="2399270"/>
                </a:lnTo>
                <a:lnTo>
                  <a:pt x="1552334" y="2407565"/>
                </a:lnTo>
                <a:lnTo>
                  <a:pt x="1589041" y="2440566"/>
                </a:lnTo>
                <a:lnTo>
                  <a:pt x="1606986" y="2486539"/>
                </a:lnTo>
                <a:lnTo>
                  <a:pt x="1605335" y="2531239"/>
                </a:lnTo>
                <a:lnTo>
                  <a:pt x="1586343" y="2567187"/>
                </a:lnTo>
                <a:lnTo>
                  <a:pt x="1555660" y="2592314"/>
                </a:lnTo>
                <a:lnTo>
                  <a:pt x="1518940" y="2604552"/>
                </a:lnTo>
                <a:close/>
              </a:path>
            </a:pathLst>
          </a:custGeom>
          <a:solidFill>
            <a:srgbClr val="FFD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4542" y="1002043"/>
            <a:ext cx="12506324" cy="59435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3027563"/>
            <a:ext cx="3611879" cy="17354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200" spc="210" dirty="0">
                <a:solidFill>
                  <a:srgbClr val="FFD52F"/>
                </a:solidFill>
                <a:latin typeface="Lucida Sans Unicode"/>
                <a:cs typeface="Lucida Sans Unicode"/>
              </a:rPr>
              <a:t>C</a:t>
            </a:r>
            <a:r>
              <a:rPr sz="11200" spc="-434" dirty="0">
                <a:solidFill>
                  <a:srgbClr val="FFD52F"/>
                </a:solidFill>
                <a:latin typeface="Lucida Sans Unicode"/>
                <a:cs typeface="Lucida Sans Unicode"/>
              </a:rPr>
              <a:t>o</a:t>
            </a:r>
            <a:r>
              <a:rPr sz="11200" spc="-155" dirty="0">
                <a:solidFill>
                  <a:srgbClr val="FFD52F"/>
                </a:solidFill>
                <a:latin typeface="Lucida Sans Unicode"/>
                <a:cs typeface="Lucida Sans Unicode"/>
              </a:rPr>
              <a:t>d</a:t>
            </a:r>
            <a:r>
              <a:rPr sz="11200" spc="680" dirty="0">
                <a:solidFill>
                  <a:srgbClr val="FFD52F"/>
                </a:solidFill>
                <a:latin typeface="Lucida Sans Unicode"/>
                <a:cs typeface="Lucida Sans Unicode"/>
              </a:rPr>
              <a:t>e</a:t>
            </a:r>
            <a:endParaRPr sz="1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8850630" cy="10287000"/>
            <a:chOff x="0" y="1"/>
            <a:chExt cx="885063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8850630" cy="10271125"/>
            </a:xfrm>
            <a:custGeom>
              <a:avLst/>
              <a:gdLst/>
              <a:ahLst/>
              <a:cxnLst/>
              <a:rect l="l" t="t" r="r" b="b"/>
              <a:pathLst>
                <a:path w="8850630" h="10271125">
                  <a:moveTo>
                    <a:pt x="0" y="0"/>
                  </a:moveTo>
                  <a:lnTo>
                    <a:pt x="8850136" y="0"/>
                  </a:lnTo>
                  <a:lnTo>
                    <a:pt x="8850136" y="10270926"/>
                  </a:lnTo>
                  <a:lnTo>
                    <a:pt x="0" y="10270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4D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5349373"/>
              <a:ext cx="3465195" cy="4937760"/>
            </a:xfrm>
            <a:custGeom>
              <a:avLst/>
              <a:gdLst/>
              <a:ahLst/>
              <a:cxnLst/>
              <a:rect l="l" t="t" r="r" b="b"/>
              <a:pathLst>
                <a:path w="3465195" h="4937759">
                  <a:moveTo>
                    <a:pt x="467326" y="12700"/>
                  </a:moveTo>
                  <a:lnTo>
                    <a:pt x="82228" y="12700"/>
                  </a:lnTo>
                  <a:lnTo>
                    <a:pt x="130095" y="0"/>
                  </a:lnTo>
                  <a:lnTo>
                    <a:pt x="419459" y="0"/>
                  </a:lnTo>
                  <a:lnTo>
                    <a:pt x="467326" y="12700"/>
                  </a:lnTo>
                  <a:close/>
                </a:path>
                <a:path w="3465195" h="4937759">
                  <a:moveTo>
                    <a:pt x="2943482" y="4937626"/>
                  </a:moveTo>
                  <a:lnTo>
                    <a:pt x="0" y="4937626"/>
                  </a:lnTo>
                  <a:lnTo>
                    <a:pt x="0" y="12700"/>
                  </a:lnTo>
                  <a:lnTo>
                    <a:pt x="562488" y="12700"/>
                  </a:lnTo>
                  <a:lnTo>
                    <a:pt x="609773" y="25400"/>
                  </a:lnTo>
                  <a:lnTo>
                    <a:pt x="703727" y="25400"/>
                  </a:lnTo>
                  <a:lnTo>
                    <a:pt x="796825" y="50800"/>
                  </a:lnTo>
                  <a:lnTo>
                    <a:pt x="843040" y="50800"/>
                  </a:lnTo>
                  <a:lnTo>
                    <a:pt x="934776" y="76200"/>
                  </a:lnTo>
                  <a:lnTo>
                    <a:pt x="980288" y="76200"/>
                  </a:lnTo>
                  <a:lnTo>
                    <a:pt x="1335153" y="177800"/>
                  </a:lnTo>
                  <a:lnTo>
                    <a:pt x="1378282" y="203200"/>
                  </a:lnTo>
                  <a:lnTo>
                    <a:pt x="1463663" y="228600"/>
                  </a:lnTo>
                  <a:lnTo>
                    <a:pt x="1505906" y="254000"/>
                  </a:lnTo>
                  <a:lnTo>
                    <a:pt x="1589470" y="279400"/>
                  </a:lnTo>
                  <a:lnTo>
                    <a:pt x="1630782" y="304800"/>
                  </a:lnTo>
                  <a:lnTo>
                    <a:pt x="1671773" y="317500"/>
                  </a:lnTo>
                  <a:lnTo>
                    <a:pt x="1752772" y="368300"/>
                  </a:lnTo>
                  <a:lnTo>
                    <a:pt x="1792771" y="381000"/>
                  </a:lnTo>
                  <a:lnTo>
                    <a:pt x="1832429" y="406400"/>
                  </a:lnTo>
                  <a:lnTo>
                    <a:pt x="1949306" y="482600"/>
                  </a:lnTo>
                  <a:lnTo>
                    <a:pt x="1987549" y="495300"/>
                  </a:lnTo>
                  <a:lnTo>
                    <a:pt x="2025427" y="520700"/>
                  </a:lnTo>
                  <a:lnTo>
                    <a:pt x="2100062" y="571500"/>
                  </a:lnTo>
                  <a:lnTo>
                    <a:pt x="2173172" y="622300"/>
                  </a:lnTo>
                  <a:lnTo>
                    <a:pt x="2209142" y="660400"/>
                  </a:lnTo>
                  <a:lnTo>
                    <a:pt x="2244715" y="685800"/>
                  </a:lnTo>
                  <a:lnTo>
                    <a:pt x="2314652" y="736600"/>
                  </a:lnTo>
                  <a:lnTo>
                    <a:pt x="2349005" y="774700"/>
                  </a:lnTo>
                  <a:lnTo>
                    <a:pt x="2416455" y="825500"/>
                  </a:lnTo>
                  <a:lnTo>
                    <a:pt x="2449542" y="863600"/>
                  </a:lnTo>
                  <a:lnTo>
                    <a:pt x="2482196" y="889000"/>
                  </a:lnTo>
                  <a:lnTo>
                    <a:pt x="2514414" y="914400"/>
                  </a:lnTo>
                  <a:lnTo>
                    <a:pt x="2546189" y="952500"/>
                  </a:lnTo>
                  <a:lnTo>
                    <a:pt x="2577517" y="990600"/>
                  </a:lnTo>
                  <a:lnTo>
                    <a:pt x="2608392" y="1016000"/>
                  </a:lnTo>
                  <a:lnTo>
                    <a:pt x="2638810" y="1054100"/>
                  </a:lnTo>
                  <a:lnTo>
                    <a:pt x="2668766" y="1079500"/>
                  </a:lnTo>
                  <a:lnTo>
                    <a:pt x="2698253" y="1117600"/>
                  </a:lnTo>
                  <a:lnTo>
                    <a:pt x="2727268" y="1155700"/>
                  </a:lnTo>
                  <a:lnTo>
                    <a:pt x="2755805" y="1181100"/>
                  </a:lnTo>
                  <a:lnTo>
                    <a:pt x="2783859" y="1219200"/>
                  </a:lnTo>
                  <a:lnTo>
                    <a:pt x="2811426" y="1257300"/>
                  </a:lnTo>
                  <a:lnTo>
                    <a:pt x="2838499" y="1295400"/>
                  </a:lnTo>
                  <a:lnTo>
                    <a:pt x="2865074" y="1333500"/>
                  </a:lnTo>
                  <a:lnTo>
                    <a:pt x="2891146" y="1371600"/>
                  </a:lnTo>
                  <a:lnTo>
                    <a:pt x="2916710" y="1409700"/>
                  </a:lnTo>
                  <a:lnTo>
                    <a:pt x="2941760" y="1435100"/>
                  </a:lnTo>
                  <a:lnTo>
                    <a:pt x="2966292" y="1473200"/>
                  </a:lnTo>
                  <a:lnTo>
                    <a:pt x="2990301" y="1511300"/>
                  </a:lnTo>
                  <a:lnTo>
                    <a:pt x="3013781" y="1562100"/>
                  </a:lnTo>
                  <a:lnTo>
                    <a:pt x="3036727" y="1600200"/>
                  </a:lnTo>
                  <a:lnTo>
                    <a:pt x="3059135" y="1638300"/>
                  </a:lnTo>
                  <a:lnTo>
                    <a:pt x="3080999" y="1676400"/>
                  </a:lnTo>
                  <a:lnTo>
                    <a:pt x="3102315" y="1714500"/>
                  </a:lnTo>
                  <a:lnTo>
                    <a:pt x="3123076" y="1752600"/>
                  </a:lnTo>
                  <a:lnTo>
                    <a:pt x="3143279" y="1790700"/>
                  </a:lnTo>
                  <a:lnTo>
                    <a:pt x="3162917" y="1841500"/>
                  </a:lnTo>
                  <a:lnTo>
                    <a:pt x="3181986" y="1879600"/>
                  </a:lnTo>
                  <a:lnTo>
                    <a:pt x="3200482" y="1917700"/>
                  </a:lnTo>
                  <a:lnTo>
                    <a:pt x="3218398" y="1955800"/>
                  </a:lnTo>
                  <a:lnTo>
                    <a:pt x="3235729" y="2006600"/>
                  </a:lnTo>
                  <a:lnTo>
                    <a:pt x="3252472" y="2044700"/>
                  </a:lnTo>
                  <a:lnTo>
                    <a:pt x="3268620" y="2082800"/>
                  </a:lnTo>
                  <a:lnTo>
                    <a:pt x="3284168" y="2133600"/>
                  </a:lnTo>
                  <a:lnTo>
                    <a:pt x="3299112" y="2171700"/>
                  </a:lnTo>
                  <a:lnTo>
                    <a:pt x="3313446" y="2222500"/>
                  </a:lnTo>
                  <a:lnTo>
                    <a:pt x="3327165" y="2260600"/>
                  </a:lnTo>
                  <a:lnTo>
                    <a:pt x="3340265" y="2311400"/>
                  </a:lnTo>
                  <a:lnTo>
                    <a:pt x="3352739" y="2349500"/>
                  </a:lnTo>
                  <a:lnTo>
                    <a:pt x="3364584" y="2400300"/>
                  </a:lnTo>
                  <a:lnTo>
                    <a:pt x="3375794" y="2438400"/>
                  </a:lnTo>
                  <a:lnTo>
                    <a:pt x="3386364" y="2489200"/>
                  </a:lnTo>
                  <a:lnTo>
                    <a:pt x="3396288" y="2527300"/>
                  </a:lnTo>
                  <a:lnTo>
                    <a:pt x="3405562" y="2578100"/>
                  </a:lnTo>
                  <a:lnTo>
                    <a:pt x="3414181" y="2628900"/>
                  </a:lnTo>
                  <a:lnTo>
                    <a:pt x="3422140" y="2667000"/>
                  </a:lnTo>
                  <a:lnTo>
                    <a:pt x="3429433" y="2717800"/>
                  </a:lnTo>
                  <a:lnTo>
                    <a:pt x="3436056" y="2768600"/>
                  </a:lnTo>
                  <a:lnTo>
                    <a:pt x="3442003" y="2806700"/>
                  </a:lnTo>
                  <a:lnTo>
                    <a:pt x="3447269" y="2857500"/>
                  </a:lnTo>
                  <a:lnTo>
                    <a:pt x="3451850" y="2908300"/>
                  </a:lnTo>
                  <a:lnTo>
                    <a:pt x="3455739" y="2946400"/>
                  </a:lnTo>
                  <a:lnTo>
                    <a:pt x="3458933" y="2997200"/>
                  </a:lnTo>
                  <a:lnTo>
                    <a:pt x="3461426" y="3048000"/>
                  </a:lnTo>
                  <a:lnTo>
                    <a:pt x="3463213" y="3098800"/>
                  </a:lnTo>
                  <a:lnTo>
                    <a:pt x="3464289" y="3149600"/>
                  </a:lnTo>
                  <a:lnTo>
                    <a:pt x="3464649" y="3187700"/>
                  </a:lnTo>
                  <a:lnTo>
                    <a:pt x="3464289" y="3238500"/>
                  </a:lnTo>
                  <a:lnTo>
                    <a:pt x="3463213" y="3289300"/>
                  </a:lnTo>
                  <a:lnTo>
                    <a:pt x="3461426" y="3340100"/>
                  </a:lnTo>
                  <a:lnTo>
                    <a:pt x="3458933" y="3378200"/>
                  </a:lnTo>
                  <a:lnTo>
                    <a:pt x="3455739" y="3429000"/>
                  </a:lnTo>
                  <a:lnTo>
                    <a:pt x="3451850" y="3479800"/>
                  </a:lnTo>
                  <a:lnTo>
                    <a:pt x="3447269" y="3530600"/>
                  </a:lnTo>
                  <a:lnTo>
                    <a:pt x="3442003" y="3568700"/>
                  </a:lnTo>
                  <a:lnTo>
                    <a:pt x="3436056" y="3619500"/>
                  </a:lnTo>
                  <a:lnTo>
                    <a:pt x="3429433" y="3670300"/>
                  </a:lnTo>
                  <a:lnTo>
                    <a:pt x="3422140" y="3708400"/>
                  </a:lnTo>
                  <a:lnTo>
                    <a:pt x="3414181" y="3759200"/>
                  </a:lnTo>
                  <a:lnTo>
                    <a:pt x="3405562" y="3810000"/>
                  </a:lnTo>
                  <a:lnTo>
                    <a:pt x="3396288" y="3848100"/>
                  </a:lnTo>
                  <a:lnTo>
                    <a:pt x="3386364" y="3898900"/>
                  </a:lnTo>
                  <a:lnTo>
                    <a:pt x="3375794" y="3937000"/>
                  </a:lnTo>
                  <a:lnTo>
                    <a:pt x="3364584" y="3987800"/>
                  </a:lnTo>
                  <a:lnTo>
                    <a:pt x="3352739" y="4038600"/>
                  </a:lnTo>
                  <a:lnTo>
                    <a:pt x="3340265" y="4076700"/>
                  </a:lnTo>
                  <a:lnTo>
                    <a:pt x="3327165" y="4127500"/>
                  </a:lnTo>
                  <a:lnTo>
                    <a:pt x="3313446" y="4165600"/>
                  </a:lnTo>
                  <a:lnTo>
                    <a:pt x="3299112" y="4203700"/>
                  </a:lnTo>
                  <a:lnTo>
                    <a:pt x="3284168" y="4254500"/>
                  </a:lnTo>
                  <a:lnTo>
                    <a:pt x="3268620" y="4292600"/>
                  </a:lnTo>
                  <a:lnTo>
                    <a:pt x="3252472" y="4343400"/>
                  </a:lnTo>
                  <a:lnTo>
                    <a:pt x="3235729" y="4381500"/>
                  </a:lnTo>
                  <a:lnTo>
                    <a:pt x="3218398" y="4419600"/>
                  </a:lnTo>
                  <a:lnTo>
                    <a:pt x="3200482" y="4470400"/>
                  </a:lnTo>
                  <a:lnTo>
                    <a:pt x="3181986" y="4508500"/>
                  </a:lnTo>
                  <a:lnTo>
                    <a:pt x="3162917" y="4546600"/>
                  </a:lnTo>
                  <a:lnTo>
                    <a:pt x="3143279" y="4584700"/>
                  </a:lnTo>
                  <a:lnTo>
                    <a:pt x="3123076" y="4635500"/>
                  </a:lnTo>
                  <a:lnTo>
                    <a:pt x="3102315" y="4673600"/>
                  </a:lnTo>
                  <a:lnTo>
                    <a:pt x="3080999" y="4711700"/>
                  </a:lnTo>
                  <a:lnTo>
                    <a:pt x="3059135" y="4749800"/>
                  </a:lnTo>
                  <a:lnTo>
                    <a:pt x="3036727" y="4787900"/>
                  </a:lnTo>
                  <a:lnTo>
                    <a:pt x="3013781" y="4826000"/>
                  </a:lnTo>
                  <a:lnTo>
                    <a:pt x="2990301" y="4864100"/>
                  </a:lnTo>
                  <a:lnTo>
                    <a:pt x="2966292" y="4902200"/>
                  </a:lnTo>
                  <a:lnTo>
                    <a:pt x="2943482" y="4937626"/>
                  </a:lnTo>
                  <a:close/>
                </a:path>
              </a:pathLst>
            </a:custGeom>
            <a:solidFill>
              <a:srgbClr val="0A61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361878" y="1424142"/>
            <a:ext cx="10128885" cy="8863330"/>
            <a:chOff x="7361878" y="1424142"/>
            <a:chExt cx="10128885" cy="88633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51546" y="1424142"/>
              <a:ext cx="7839074" cy="743902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361878" y="8573253"/>
              <a:ext cx="2277110" cy="1713864"/>
            </a:xfrm>
            <a:custGeom>
              <a:avLst/>
              <a:gdLst/>
              <a:ahLst/>
              <a:cxnLst/>
              <a:rect l="l" t="t" r="r" b="b"/>
              <a:pathLst>
                <a:path w="2277109" h="1713865">
                  <a:moveTo>
                    <a:pt x="245004" y="1713745"/>
                  </a:moveTo>
                  <a:lnTo>
                    <a:pt x="0" y="1713745"/>
                  </a:lnTo>
                  <a:lnTo>
                    <a:pt x="164" y="1713521"/>
                  </a:lnTo>
                  <a:lnTo>
                    <a:pt x="29535" y="1683743"/>
                  </a:lnTo>
                  <a:lnTo>
                    <a:pt x="73748" y="1651724"/>
                  </a:lnTo>
                  <a:lnTo>
                    <a:pt x="130733" y="1624214"/>
                  </a:lnTo>
                  <a:lnTo>
                    <a:pt x="164267" y="1615283"/>
                  </a:lnTo>
                  <a:lnTo>
                    <a:pt x="196150" y="1615404"/>
                  </a:lnTo>
                  <a:lnTo>
                    <a:pt x="223908" y="1628070"/>
                  </a:lnTo>
                  <a:lnTo>
                    <a:pt x="239061" y="1648513"/>
                  </a:lnTo>
                  <a:lnTo>
                    <a:pt x="246884" y="1674078"/>
                  </a:lnTo>
                  <a:lnTo>
                    <a:pt x="247569" y="1702213"/>
                  </a:lnTo>
                  <a:lnTo>
                    <a:pt x="245004" y="1713745"/>
                  </a:lnTo>
                  <a:close/>
                </a:path>
                <a:path w="2277109" h="1713865">
                  <a:moveTo>
                    <a:pt x="854602" y="1319746"/>
                  </a:moveTo>
                  <a:lnTo>
                    <a:pt x="824758" y="1317848"/>
                  </a:lnTo>
                  <a:lnTo>
                    <a:pt x="798722" y="1304561"/>
                  </a:lnTo>
                  <a:lnTo>
                    <a:pt x="780094" y="1279430"/>
                  </a:lnTo>
                  <a:lnTo>
                    <a:pt x="772471" y="1242000"/>
                  </a:lnTo>
                  <a:lnTo>
                    <a:pt x="779021" y="1204789"/>
                  </a:lnTo>
                  <a:lnTo>
                    <a:pt x="798006" y="1171415"/>
                  </a:lnTo>
                  <a:lnTo>
                    <a:pt x="825664" y="1146480"/>
                  </a:lnTo>
                  <a:lnTo>
                    <a:pt x="858235" y="1134588"/>
                  </a:lnTo>
                  <a:lnTo>
                    <a:pt x="890458" y="1139098"/>
                  </a:lnTo>
                  <a:lnTo>
                    <a:pt x="917211" y="1157784"/>
                  </a:lnTo>
                  <a:lnTo>
                    <a:pt x="934945" y="1186865"/>
                  </a:lnTo>
                  <a:lnTo>
                    <a:pt x="940110" y="1222563"/>
                  </a:lnTo>
                  <a:lnTo>
                    <a:pt x="931010" y="1261664"/>
                  </a:lnTo>
                  <a:lnTo>
                    <a:pt x="911326" y="1291198"/>
                  </a:lnTo>
                  <a:lnTo>
                    <a:pt x="884658" y="1310711"/>
                  </a:lnTo>
                  <a:lnTo>
                    <a:pt x="854602" y="1319746"/>
                  </a:lnTo>
                  <a:close/>
                </a:path>
                <a:path w="2277109" h="1713865">
                  <a:moveTo>
                    <a:pt x="1500750" y="585251"/>
                  </a:moveTo>
                  <a:lnTo>
                    <a:pt x="1452213" y="552005"/>
                  </a:lnTo>
                  <a:lnTo>
                    <a:pt x="1431771" y="485000"/>
                  </a:lnTo>
                  <a:lnTo>
                    <a:pt x="1424771" y="419140"/>
                  </a:lnTo>
                  <a:lnTo>
                    <a:pt x="1428055" y="386430"/>
                  </a:lnTo>
                  <a:lnTo>
                    <a:pt x="1438465" y="345980"/>
                  </a:lnTo>
                  <a:lnTo>
                    <a:pt x="1457972" y="309635"/>
                  </a:lnTo>
                  <a:lnTo>
                    <a:pt x="1487034" y="280355"/>
                  </a:lnTo>
                  <a:lnTo>
                    <a:pt x="1523266" y="260560"/>
                  </a:lnTo>
                  <a:lnTo>
                    <a:pt x="1560506" y="259000"/>
                  </a:lnTo>
                  <a:lnTo>
                    <a:pt x="1594292" y="272938"/>
                  </a:lnTo>
                  <a:lnTo>
                    <a:pt x="1640757" y="333805"/>
                  </a:lnTo>
                  <a:lnTo>
                    <a:pt x="1649204" y="376059"/>
                  </a:lnTo>
                  <a:lnTo>
                    <a:pt x="1649947" y="397623"/>
                  </a:lnTo>
                  <a:lnTo>
                    <a:pt x="1649436" y="408387"/>
                  </a:lnTo>
                  <a:lnTo>
                    <a:pt x="1641591" y="450757"/>
                  </a:lnTo>
                  <a:lnTo>
                    <a:pt x="1624790" y="490440"/>
                  </a:lnTo>
                  <a:lnTo>
                    <a:pt x="1596573" y="529061"/>
                  </a:lnTo>
                  <a:lnTo>
                    <a:pt x="1566839" y="556378"/>
                  </a:lnTo>
                  <a:lnTo>
                    <a:pt x="1533689" y="576751"/>
                  </a:lnTo>
                  <a:lnTo>
                    <a:pt x="1500750" y="585251"/>
                  </a:lnTo>
                  <a:close/>
                </a:path>
                <a:path w="2277109" h="1713865">
                  <a:moveTo>
                    <a:pt x="2188827" y="205281"/>
                  </a:moveTo>
                  <a:lnTo>
                    <a:pt x="2151757" y="202561"/>
                  </a:lnTo>
                  <a:lnTo>
                    <a:pt x="2119930" y="182814"/>
                  </a:lnTo>
                  <a:lnTo>
                    <a:pt x="2098925" y="148044"/>
                  </a:lnTo>
                  <a:lnTo>
                    <a:pt x="2093143" y="108758"/>
                  </a:lnTo>
                  <a:lnTo>
                    <a:pt x="2100542" y="69633"/>
                  </a:lnTo>
                  <a:lnTo>
                    <a:pt x="2119076" y="35346"/>
                  </a:lnTo>
                  <a:lnTo>
                    <a:pt x="2146701" y="10576"/>
                  </a:lnTo>
                  <a:lnTo>
                    <a:pt x="2181373" y="0"/>
                  </a:lnTo>
                  <a:lnTo>
                    <a:pt x="2221046" y="8295"/>
                  </a:lnTo>
                  <a:lnTo>
                    <a:pt x="2258390" y="41086"/>
                  </a:lnTo>
                  <a:lnTo>
                    <a:pt x="2276721" y="87268"/>
                  </a:lnTo>
                  <a:lnTo>
                    <a:pt x="2275086" y="131968"/>
                  </a:lnTo>
                  <a:lnTo>
                    <a:pt x="2256131" y="167916"/>
                  </a:lnTo>
                  <a:lnTo>
                    <a:pt x="2225498" y="193044"/>
                  </a:lnTo>
                  <a:lnTo>
                    <a:pt x="2188827" y="205281"/>
                  </a:lnTo>
                  <a:close/>
                </a:path>
                <a:path w="2277109" h="1713865">
                  <a:moveTo>
                    <a:pt x="2167380" y="1234688"/>
                  </a:moveTo>
                  <a:lnTo>
                    <a:pt x="2130280" y="1231947"/>
                  </a:lnTo>
                  <a:lnTo>
                    <a:pt x="2098438" y="1212129"/>
                  </a:lnTo>
                  <a:lnTo>
                    <a:pt x="2077812" y="1177359"/>
                  </a:lnTo>
                  <a:lnTo>
                    <a:pt x="2072306" y="1138073"/>
                  </a:lnTo>
                  <a:lnTo>
                    <a:pt x="2079898" y="1098948"/>
                  </a:lnTo>
                  <a:lnTo>
                    <a:pt x="2098565" y="1064661"/>
                  </a:lnTo>
                  <a:lnTo>
                    <a:pt x="2126283" y="1039891"/>
                  </a:lnTo>
                  <a:lnTo>
                    <a:pt x="2161030" y="1029315"/>
                  </a:lnTo>
                  <a:lnTo>
                    <a:pt x="2200782" y="1037610"/>
                  </a:lnTo>
                  <a:lnTo>
                    <a:pt x="2200168" y="1037610"/>
                  </a:lnTo>
                  <a:lnTo>
                    <a:pt x="2210881" y="1044187"/>
                  </a:lnTo>
                  <a:lnTo>
                    <a:pt x="2243712" y="1081234"/>
                  </a:lnTo>
                  <a:lnTo>
                    <a:pt x="2255229" y="1116584"/>
                  </a:lnTo>
                  <a:lnTo>
                    <a:pt x="2253665" y="1161298"/>
                  </a:lnTo>
                  <a:lnTo>
                    <a:pt x="2234730" y="1197277"/>
                  </a:lnTo>
                  <a:lnTo>
                    <a:pt x="2204083" y="1222436"/>
                  </a:lnTo>
                  <a:lnTo>
                    <a:pt x="2167380" y="1234688"/>
                  </a:lnTo>
                  <a:close/>
                </a:path>
                <a:path w="2277109" h="1713865">
                  <a:moveTo>
                    <a:pt x="1490281" y="1181538"/>
                  </a:moveTo>
                  <a:lnTo>
                    <a:pt x="1453173" y="1178920"/>
                  </a:lnTo>
                  <a:lnTo>
                    <a:pt x="1421331" y="1159344"/>
                  </a:lnTo>
                  <a:lnTo>
                    <a:pt x="1400401" y="1124574"/>
                  </a:lnTo>
                  <a:lnTo>
                    <a:pt x="1394674" y="1085288"/>
                  </a:lnTo>
                  <a:lnTo>
                    <a:pt x="1402109" y="1046162"/>
                  </a:lnTo>
                  <a:lnTo>
                    <a:pt x="1420665" y="1011876"/>
                  </a:lnTo>
                  <a:lnTo>
                    <a:pt x="1448302" y="987106"/>
                  </a:lnTo>
                  <a:lnTo>
                    <a:pt x="1482977" y="976529"/>
                  </a:lnTo>
                  <a:lnTo>
                    <a:pt x="1522652" y="984825"/>
                  </a:lnTo>
                  <a:lnTo>
                    <a:pt x="1559995" y="1017616"/>
                  </a:lnTo>
                  <a:lnTo>
                    <a:pt x="1578327" y="1063798"/>
                  </a:lnTo>
                  <a:lnTo>
                    <a:pt x="1576676" y="1108328"/>
                  </a:lnTo>
                  <a:lnTo>
                    <a:pt x="1557684" y="1144173"/>
                  </a:lnTo>
                  <a:lnTo>
                    <a:pt x="1527001" y="1169267"/>
                  </a:lnTo>
                  <a:lnTo>
                    <a:pt x="1490281" y="1181538"/>
                  </a:lnTo>
                  <a:close/>
                </a:path>
                <a:path w="2277109" h="1713865">
                  <a:moveTo>
                    <a:pt x="1074150" y="1713745"/>
                  </a:moveTo>
                  <a:lnTo>
                    <a:pt x="984753" y="1713745"/>
                  </a:lnTo>
                  <a:lnTo>
                    <a:pt x="991907" y="1709821"/>
                  </a:lnTo>
                  <a:lnTo>
                    <a:pt x="999366" y="1706275"/>
                  </a:lnTo>
                  <a:lnTo>
                    <a:pt x="1007043" y="1703156"/>
                  </a:lnTo>
                  <a:lnTo>
                    <a:pt x="1044402" y="1701506"/>
                  </a:lnTo>
                  <a:lnTo>
                    <a:pt x="1074150" y="1713745"/>
                  </a:lnTo>
                  <a:close/>
                </a:path>
              </a:pathLst>
            </a:custGeom>
            <a:solidFill>
              <a:srgbClr val="FFD5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0" y="1"/>
            <a:ext cx="1906270" cy="1247140"/>
          </a:xfrm>
          <a:custGeom>
            <a:avLst/>
            <a:gdLst/>
            <a:ahLst/>
            <a:cxnLst/>
            <a:rect l="l" t="t" r="r" b="b"/>
            <a:pathLst>
              <a:path w="1906269" h="1247140">
                <a:moveTo>
                  <a:pt x="429655" y="1246640"/>
                </a:moveTo>
                <a:lnTo>
                  <a:pt x="389404" y="1227196"/>
                </a:lnTo>
                <a:lnTo>
                  <a:pt x="367466" y="1190823"/>
                </a:lnTo>
                <a:lnTo>
                  <a:pt x="361376" y="1144305"/>
                </a:lnTo>
                <a:lnTo>
                  <a:pt x="368668" y="1094428"/>
                </a:lnTo>
                <a:lnTo>
                  <a:pt x="386876" y="1047978"/>
                </a:lnTo>
                <a:lnTo>
                  <a:pt x="418083" y="1001775"/>
                </a:lnTo>
                <a:lnTo>
                  <a:pt x="460973" y="966140"/>
                </a:lnTo>
                <a:lnTo>
                  <a:pt x="499927" y="952889"/>
                </a:lnTo>
                <a:lnTo>
                  <a:pt x="516652" y="953511"/>
                </a:lnTo>
                <a:lnTo>
                  <a:pt x="554515" y="969618"/>
                </a:lnTo>
                <a:lnTo>
                  <a:pt x="579717" y="1022941"/>
                </a:lnTo>
                <a:lnTo>
                  <a:pt x="580449" y="1055961"/>
                </a:lnTo>
                <a:lnTo>
                  <a:pt x="574984" y="1089306"/>
                </a:lnTo>
                <a:lnTo>
                  <a:pt x="560262" y="1131399"/>
                </a:lnTo>
                <a:lnTo>
                  <a:pt x="536650" y="1175770"/>
                </a:lnTo>
                <a:lnTo>
                  <a:pt x="505865" y="1214828"/>
                </a:lnTo>
                <a:lnTo>
                  <a:pt x="469627" y="1240981"/>
                </a:lnTo>
                <a:lnTo>
                  <a:pt x="429655" y="1246640"/>
                </a:lnTo>
                <a:close/>
              </a:path>
              <a:path w="1906269" h="1247140">
                <a:moveTo>
                  <a:pt x="0" y="870650"/>
                </a:moveTo>
                <a:lnTo>
                  <a:pt x="0" y="657631"/>
                </a:lnTo>
                <a:lnTo>
                  <a:pt x="3407" y="658071"/>
                </a:lnTo>
                <a:lnTo>
                  <a:pt x="43946" y="672504"/>
                </a:lnTo>
                <a:lnTo>
                  <a:pt x="73447" y="704614"/>
                </a:lnTo>
                <a:lnTo>
                  <a:pt x="84785" y="746709"/>
                </a:lnTo>
                <a:lnTo>
                  <a:pt x="84656" y="754019"/>
                </a:lnTo>
                <a:lnTo>
                  <a:pt x="83938" y="761341"/>
                </a:lnTo>
                <a:lnTo>
                  <a:pt x="68528" y="802098"/>
                </a:lnTo>
                <a:lnTo>
                  <a:pt x="38134" y="839576"/>
                </a:lnTo>
                <a:lnTo>
                  <a:pt x="0" y="870650"/>
                </a:lnTo>
                <a:close/>
              </a:path>
              <a:path w="1906269" h="1247140">
                <a:moveTo>
                  <a:pt x="80035" y="88988"/>
                </a:moveTo>
                <a:lnTo>
                  <a:pt x="48373" y="83216"/>
                </a:lnTo>
                <a:lnTo>
                  <a:pt x="26977" y="60522"/>
                </a:lnTo>
                <a:lnTo>
                  <a:pt x="20075" y="16617"/>
                </a:lnTo>
                <a:lnTo>
                  <a:pt x="21743" y="2395"/>
                </a:lnTo>
                <a:lnTo>
                  <a:pt x="22235" y="0"/>
                </a:lnTo>
                <a:lnTo>
                  <a:pt x="260066" y="0"/>
                </a:lnTo>
                <a:lnTo>
                  <a:pt x="224763" y="28688"/>
                </a:lnTo>
                <a:lnTo>
                  <a:pt x="157240" y="66933"/>
                </a:lnTo>
                <a:lnTo>
                  <a:pt x="117733" y="82130"/>
                </a:lnTo>
                <a:lnTo>
                  <a:pt x="80035" y="88988"/>
                </a:lnTo>
                <a:close/>
              </a:path>
              <a:path w="1906269" h="1247140">
                <a:moveTo>
                  <a:pt x="522916" y="358315"/>
                </a:moveTo>
                <a:lnTo>
                  <a:pt x="493046" y="356403"/>
                </a:lnTo>
                <a:lnTo>
                  <a:pt x="466963" y="343108"/>
                </a:lnTo>
                <a:lnTo>
                  <a:pt x="448254" y="317975"/>
                </a:lnTo>
                <a:lnTo>
                  <a:pt x="440504" y="280544"/>
                </a:lnTo>
                <a:lnTo>
                  <a:pt x="447610" y="243448"/>
                </a:lnTo>
                <a:lnTo>
                  <a:pt x="466653" y="210112"/>
                </a:lnTo>
                <a:lnTo>
                  <a:pt x="494215" y="185139"/>
                </a:lnTo>
                <a:lnTo>
                  <a:pt x="526882" y="173132"/>
                </a:lnTo>
                <a:lnTo>
                  <a:pt x="532578" y="172952"/>
                </a:lnTo>
                <a:lnTo>
                  <a:pt x="538228" y="173378"/>
                </a:lnTo>
                <a:lnTo>
                  <a:pt x="579686" y="190711"/>
                </a:lnTo>
                <a:lnTo>
                  <a:pt x="603215" y="222304"/>
                </a:lnTo>
                <a:lnTo>
                  <a:pt x="609180" y="249986"/>
                </a:lnTo>
                <a:lnTo>
                  <a:pt x="609170" y="255650"/>
                </a:lnTo>
                <a:lnTo>
                  <a:pt x="599392" y="300345"/>
                </a:lnTo>
                <a:lnTo>
                  <a:pt x="552988" y="349305"/>
                </a:lnTo>
                <a:lnTo>
                  <a:pt x="522916" y="358315"/>
                </a:lnTo>
                <a:close/>
              </a:path>
              <a:path w="1906269" h="1247140">
                <a:moveTo>
                  <a:pt x="1784392" y="238828"/>
                </a:moveTo>
                <a:lnTo>
                  <a:pt x="1722520" y="225746"/>
                </a:lnTo>
                <a:lnTo>
                  <a:pt x="1658494" y="190613"/>
                </a:lnTo>
                <a:lnTo>
                  <a:pt x="1607468" y="138628"/>
                </a:lnTo>
                <a:lnTo>
                  <a:pt x="1593996" y="75771"/>
                </a:lnTo>
                <a:lnTo>
                  <a:pt x="1609017" y="42135"/>
                </a:lnTo>
                <a:lnTo>
                  <a:pt x="1642635" y="8024"/>
                </a:lnTo>
                <a:lnTo>
                  <a:pt x="1653990" y="285"/>
                </a:lnTo>
                <a:lnTo>
                  <a:pt x="1654490" y="0"/>
                </a:lnTo>
                <a:lnTo>
                  <a:pt x="1846312" y="0"/>
                </a:lnTo>
                <a:lnTo>
                  <a:pt x="1879874" y="30770"/>
                </a:lnTo>
                <a:lnTo>
                  <a:pt x="1899194" y="68078"/>
                </a:lnTo>
                <a:lnTo>
                  <a:pt x="1906133" y="109511"/>
                </a:lnTo>
                <a:lnTo>
                  <a:pt x="1905956" y="117925"/>
                </a:lnTo>
                <a:lnTo>
                  <a:pt x="1892906" y="169543"/>
                </a:lnTo>
                <a:lnTo>
                  <a:pt x="1866627" y="205737"/>
                </a:lnTo>
                <a:lnTo>
                  <a:pt x="1832358" y="228235"/>
                </a:lnTo>
                <a:lnTo>
                  <a:pt x="1792638" y="238399"/>
                </a:lnTo>
                <a:lnTo>
                  <a:pt x="1784392" y="238828"/>
                </a:lnTo>
                <a:close/>
              </a:path>
              <a:path w="1906269" h="1247140">
                <a:moveTo>
                  <a:pt x="843950" y="753911"/>
                </a:moveTo>
                <a:lnTo>
                  <a:pt x="803415" y="739040"/>
                </a:lnTo>
                <a:lnTo>
                  <a:pt x="769806" y="711019"/>
                </a:lnTo>
                <a:lnTo>
                  <a:pt x="742229" y="675131"/>
                </a:lnTo>
                <a:lnTo>
                  <a:pt x="724329" y="633674"/>
                </a:lnTo>
                <a:lnTo>
                  <a:pt x="719751" y="588944"/>
                </a:lnTo>
                <a:lnTo>
                  <a:pt x="732139" y="543236"/>
                </a:lnTo>
                <a:lnTo>
                  <a:pt x="765139" y="498846"/>
                </a:lnTo>
                <a:lnTo>
                  <a:pt x="799564" y="475583"/>
                </a:lnTo>
                <a:lnTo>
                  <a:pt x="837752" y="465728"/>
                </a:lnTo>
                <a:lnTo>
                  <a:pt x="875094" y="469874"/>
                </a:lnTo>
                <a:lnTo>
                  <a:pt x="906987" y="488617"/>
                </a:lnTo>
                <a:lnTo>
                  <a:pt x="907316" y="488617"/>
                </a:lnTo>
                <a:lnTo>
                  <a:pt x="930288" y="523043"/>
                </a:lnTo>
                <a:lnTo>
                  <a:pt x="943747" y="562847"/>
                </a:lnTo>
                <a:lnTo>
                  <a:pt x="946697" y="590709"/>
                </a:lnTo>
                <a:lnTo>
                  <a:pt x="945138" y="638581"/>
                </a:lnTo>
                <a:lnTo>
                  <a:pt x="932384" y="683770"/>
                </a:lnTo>
                <a:lnTo>
                  <a:pt x="910134" y="721343"/>
                </a:lnTo>
                <a:lnTo>
                  <a:pt x="880090" y="746368"/>
                </a:lnTo>
                <a:lnTo>
                  <a:pt x="843950" y="753911"/>
                </a:lnTo>
                <a:close/>
              </a:path>
              <a:path w="1906269" h="1247140">
                <a:moveTo>
                  <a:pt x="907316" y="488617"/>
                </a:moveTo>
                <a:lnTo>
                  <a:pt x="906987" y="488617"/>
                </a:lnTo>
                <a:lnTo>
                  <a:pt x="906987" y="488207"/>
                </a:lnTo>
                <a:lnTo>
                  <a:pt x="907316" y="488617"/>
                </a:lnTo>
                <a:close/>
              </a:path>
              <a:path w="1906269" h="1247140">
                <a:moveTo>
                  <a:pt x="1040444" y="239216"/>
                </a:moveTo>
                <a:lnTo>
                  <a:pt x="992086" y="206430"/>
                </a:lnTo>
                <a:lnTo>
                  <a:pt x="971668" y="138965"/>
                </a:lnTo>
                <a:lnTo>
                  <a:pt x="964592" y="73209"/>
                </a:lnTo>
                <a:lnTo>
                  <a:pt x="967896" y="40545"/>
                </a:lnTo>
                <a:lnTo>
                  <a:pt x="975762" y="8024"/>
                </a:lnTo>
                <a:lnTo>
                  <a:pt x="978416" y="0"/>
                </a:lnTo>
                <a:lnTo>
                  <a:pt x="1184029" y="0"/>
                </a:lnTo>
                <a:lnTo>
                  <a:pt x="1189673" y="40545"/>
                </a:lnTo>
                <a:lnTo>
                  <a:pt x="1189757" y="51683"/>
                </a:lnTo>
                <a:lnTo>
                  <a:pt x="1189233" y="62460"/>
                </a:lnTo>
                <a:lnTo>
                  <a:pt x="1181338" y="104876"/>
                </a:lnTo>
                <a:lnTo>
                  <a:pt x="1164493" y="144600"/>
                </a:lnTo>
                <a:lnTo>
                  <a:pt x="1136353" y="183285"/>
                </a:lnTo>
                <a:lnTo>
                  <a:pt x="1106609" y="210828"/>
                </a:lnTo>
                <a:lnTo>
                  <a:pt x="1073411" y="231237"/>
                </a:lnTo>
                <a:lnTo>
                  <a:pt x="1040444" y="239216"/>
                </a:lnTo>
                <a:close/>
              </a:path>
              <a:path w="1906269" h="1247140">
                <a:moveTo>
                  <a:pt x="1264137" y="1075356"/>
                </a:moveTo>
                <a:lnTo>
                  <a:pt x="1227030" y="1072636"/>
                </a:lnTo>
                <a:lnTo>
                  <a:pt x="1195188" y="1052888"/>
                </a:lnTo>
                <a:lnTo>
                  <a:pt x="1174572" y="1018119"/>
                </a:lnTo>
                <a:lnTo>
                  <a:pt x="1169091" y="978832"/>
                </a:lnTo>
                <a:lnTo>
                  <a:pt x="1176712" y="939707"/>
                </a:lnTo>
                <a:lnTo>
                  <a:pt x="1195400" y="905421"/>
                </a:lnTo>
                <a:lnTo>
                  <a:pt x="1223122" y="880650"/>
                </a:lnTo>
                <a:lnTo>
                  <a:pt x="1257843" y="870074"/>
                </a:lnTo>
                <a:lnTo>
                  <a:pt x="1297531" y="878369"/>
                </a:lnTo>
                <a:lnTo>
                  <a:pt x="1334238" y="911371"/>
                </a:lnTo>
                <a:lnTo>
                  <a:pt x="1352183" y="957343"/>
                </a:lnTo>
                <a:lnTo>
                  <a:pt x="1350532" y="1002043"/>
                </a:lnTo>
                <a:lnTo>
                  <a:pt x="1331540" y="1037991"/>
                </a:lnTo>
                <a:lnTo>
                  <a:pt x="1300858" y="1063118"/>
                </a:lnTo>
                <a:lnTo>
                  <a:pt x="1264137" y="1075356"/>
                </a:lnTo>
                <a:close/>
              </a:path>
            </a:pathLst>
          </a:custGeom>
          <a:solidFill>
            <a:srgbClr val="FFD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5979" y="2956463"/>
            <a:ext cx="123825" cy="123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5979" y="6499762"/>
            <a:ext cx="123825" cy="123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5979" y="9157237"/>
            <a:ext cx="123825" cy="12382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92395" y="2769169"/>
            <a:ext cx="6490970" cy="665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8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Allow</a:t>
            </a:r>
            <a:r>
              <a:rPr sz="28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people</a:t>
            </a:r>
            <a:r>
              <a:rPr sz="28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8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create</a:t>
            </a:r>
            <a:r>
              <a:rPr sz="28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3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shopping</a:t>
            </a:r>
            <a:r>
              <a:rPr sz="28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list</a:t>
            </a:r>
            <a:endParaRPr sz="2800">
              <a:latin typeface="Lucida Sans Unicode"/>
              <a:cs typeface="Lucida Sans Unicode"/>
            </a:endParaRPr>
          </a:p>
          <a:p>
            <a:pPr marL="12700" marR="10795" algn="just">
              <a:lnSpc>
                <a:spcPct val="207600"/>
              </a:lnSpc>
            </a:pPr>
            <a:r>
              <a:rPr sz="28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sz="28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the items </a:t>
            </a:r>
            <a:r>
              <a:rPr sz="28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they </a:t>
            </a:r>
            <a:r>
              <a:rPr sz="28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need </a:t>
            </a:r>
            <a:r>
              <a:rPr sz="28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sz="2800" spc="350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8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certain </a:t>
            </a:r>
            <a:r>
              <a:rPr sz="2800" spc="-8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recipe </a:t>
            </a:r>
            <a:r>
              <a:rPr sz="28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telling </a:t>
            </a:r>
            <a:r>
              <a:rPr sz="28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them </a:t>
            </a:r>
            <a:r>
              <a:rPr sz="28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where </a:t>
            </a:r>
            <a:r>
              <a:rPr sz="28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they </a:t>
            </a:r>
            <a:r>
              <a:rPr sz="280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can </a:t>
            </a:r>
            <a:r>
              <a:rPr sz="2800" spc="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8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8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8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800">
              <a:latin typeface="Lucida Sans Unicode"/>
              <a:cs typeface="Lucida Sans Unicode"/>
            </a:endParaRPr>
          </a:p>
          <a:p>
            <a:pPr marL="12700" marR="6350" algn="just">
              <a:lnSpc>
                <a:spcPct val="207600"/>
              </a:lnSpc>
            </a:pPr>
            <a:r>
              <a:rPr sz="28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Adding</a:t>
            </a:r>
            <a:r>
              <a:rPr sz="28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like</a:t>
            </a:r>
            <a:r>
              <a:rPr sz="28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feature</a:t>
            </a:r>
            <a:r>
              <a:rPr sz="28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where</a:t>
            </a:r>
            <a:r>
              <a:rPr sz="28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people</a:t>
            </a:r>
            <a:r>
              <a:rPr sz="28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can </a:t>
            </a:r>
            <a:r>
              <a:rPr sz="2800" spc="-8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sz="28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28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2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8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800" spc="-2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ri</a:t>
            </a:r>
            <a:r>
              <a:rPr sz="28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2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oo</a:t>
            </a:r>
            <a:r>
              <a:rPr sz="28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8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800" spc="-2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8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800" spc="-2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800" spc="-2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m  </a:t>
            </a:r>
            <a:r>
              <a:rPr sz="2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8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8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8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350">
              <a:latin typeface="Lucida Sans Unicode"/>
              <a:cs typeface="Lucida Sans Unicode"/>
            </a:endParaRPr>
          </a:p>
          <a:p>
            <a:pPr marL="12700" algn="just">
              <a:lnSpc>
                <a:spcPct val="100000"/>
              </a:lnSpc>
            </a:pPr>
            <a:r>
              <a:rPr sz="28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8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8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8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8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oo</a:t>
            </a:r>
            <a:r>
              <a:rPr sz="28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8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8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8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16000" y="1194251"/>
            <a:ext cx="4133850" cy="926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900" spc="-495" dirty="0">
                <a:solidFill>
                  <a:srgbClr val="FFD52F"/>
                </a:solidFill>
                <a:latin typeface="Lucida Sans Unicode"/>
                <a:cs typeface="Lucida Sans Unicode"/>
              </a:rPr>
              <a:t>F</a:t>
            </a:r>
            <a:r>
              <a:rPr sz="5900" spc="-204" dirty="0">
                <a:solidFill>
                  <a:srgbClr val="FFD52F"/>
                </a:solidFill>
                <a:latin typeface="Lucida Sans Unicode"/>
                <a:cs typeface="Lucida Sans Unicode"/>
              </a:rPr>
              <a:t>u</a:t>
            </a:r>
            <a:r>
              <a:rPr sz="5900" spc="-385" dirty="0">
                <a:solidFill>
                  <a:srgbClr val="FFD52F"/>
                </a:solidFill>
                <a:latin typeface="Lucida Sans Unicode"/>
                <a:cs typeface="Lucida Sans Unicode"/>
              </a:rPr>
              <a:t>t</a:t>
            </a:r>
            <a:r>
              <a:rPr sz="5900" spc="-204" dirty="0">
                <a:solidFill>
                  <a:srgbClr val="FFD52F"/>
                </a:solidFill>
                <a:latin typeface="Lucida Sans Unicode"/>
                <a:cs typeface="Lucida Sans Unicode"/>
              </a:rPr>
              <a:t>u</a:t>
            </a:r>
            <a:r>
              <a:rPr sz="5900" spc="-520" dirty="0">
                <a:solidFill>
                  <a:srgbClr val="FFD52F"/>
                </a:solidFill>
                <a:latin typeface="Lucida Sans Unicode"/>
                <a:cs typeface="Lucida Sans Unicode"/>
              </a:rPr>
              <a:t>r</a:t>
            </a:r>
            <a:r>
              <a:rPr sz="5900" spc="355" dirty="0">
                <a:solidFill>
                  <a:srgbClr val="FFD52F"/>
                </a:solidFill>
                <a:latin typeface="Lucida Sans Unicode"/>
                <a:cs typeface="Lucida Sans Unicode"/>
              </a:rPr>
              <a:t>e</a:t>
            </a:r>
            <a:r>
              <a:rPr sz="5900" spc="-1075" dirty="0">
                <a:solidFill>
                  <a:srgbClr val="FFD52F"/>
                </a:solidFill>
                <a:latin typeface="Lucida Sans Unicode"/>
                <a:cs typeface="Lucida Sans Unicode"/>
              </a:rPr>
              <a:t> </a:t>
            </a:r>
            <a:r>
              <a:rPr sz="5900" spc="-120" dirty="0">
                <a:solidFill>
                  <a:srgbClr val="FFD52F"/>
                </a:solidFill>
                <a:latin typeface="Lucida Sans Unicode"/>
                <a:cs typeface="Lucida Sans Unicode"/>
              </a:rPr>
              <a:t>P</a:t>
            </a:r>
            <a:r>
              <a:rPr sz="5900" spc="-525" dirty="0">
                <a:solidFill>
                  <a:srgbClr val="FFD52F"/>
                </a:solidFill>
                <a:latin typeface="Lucida Sans Unicode"/>
                <a:cs typeface="Lucida Sans Unicode"/>
              </a:rPr>
              <a:t>l</a:t>
            </a:r>
            <a:r>
              <a:rPr sz="5900" spc="370" dirty="0">
                <a:solidFill>
                  <a:srgbClr val="FFD52F"/>
                </a:solidFill>
                <a:latin typeface="Lucida Sans Unicode"/>
                <a:cs typeface="Lucida Sans Unicode"/>
              </a:rPr>
              <a:t>a</a:t>
            </a:r>
            <a:r>
              <a:rPr sz="5900" spc="-204" dirty="0">
                <a:solidFill>
                  <a:srgbClr val="FFD52F"/>
                </a:solidFill>
                <a:latin typeface="Lucida Sans Unicode"/>
                <a:cs typeface="Lucida Sans Unicode"/>
              </a:rPr>
              <a:t>n</a:t>
            </a:r>
            <a:r>
              <a:rPr sz="5900" spc="145" dirty="0">
                <a:solidFill>
                  <a:srgbClr val="FFD52F"/>
                </a:solidFill>
                <a:latin typeface="Lucida Sans Unicode"/>
                <a:cs typeface="Lucida Sans Unicode"/>
              </a:rPr>
              <a:t>s</a:t>
            </a:r>
            <a:endParaRPr sz="5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8850630" cy="10287000"/>
            <a:chOff x="0" y="1"/>
            <a:chExt cx="885063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8850630" cy="10271125"/>
            </a:xfrm>
            <a:custGeom>
              <a:avLst/>
              <a:gdLst/>
              <a:ahLst/>
              <a:cxnLst/>
              <a:rect l="l" t="t" r="r" b="b"/>
              <a:pathLst>
                <a:path w="8850630" h="10271125">
                  <a:moveTo>
                    <a:pt x="0" y="0"/>
                  </a:moveTo>
                  <a:lnTo>
                    <a:pt x="8850136" y="0"/>
                  </a:lnTo>
                  <a:lnTo>
                    <a:pt x="8850136" y="10270926"/>
                  </a:lnTo>
                  <a:lnTo>
                    <a:pt x="0" y="10270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4D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5349373"/>
              <a:ext cx="3465195" cy="4937760"/>
            </a:xfrm>
            <a:custGeom>
              <a:avLst/>
              <a:gdLst/>
              <a:ahLst/>
              <a:cxnLst/>
              <a:rect l="l" t="t" r="r" b="b"/>
              <a:pathLst>
                <a:path w="3465195" h="4937759">
                  <a:moveTo>
                    <a:pt x="467326" y="12700"/>
                  </a:moveTo>
                  <a:lnTo>
                    <a:pt x="82228" y="12700"/>
                  </a:lnTo>
                  <a:lnTo>
                    <a:pt x="130095" y="0"/>
                  </a:lnTo>
                  <a:lnTo>
                    <a:pt x="419459" y="0"/>
                  </a:lnTo>
                  <a:lnTo>
                    <a:pt x="467326" y="12700"/>
                  </a:lnTo>
                  <a:close/>
                </a:path>
                <a:path w="3465195" h="4937759">
                  <a:moveTo>
                    <a:pt x="2943482" y="4937626"/>
                  </a:moveTo>
                  <a:lnTo>
                    <a:pt x="0" y="4937626"/>
                  </a:lnTo>
                  <a:lnTo>
                    <a:pt x="0" y="12700"/>
                  </a:lnTo>
                  <a:lnTo>
                    <a:pt x="562488" y="12700"/>
                  </a:lnTo>
                  <a:lnTo>
                    <a:pt x="609773" y="25400"/>
                  </a:lnTo>
                  <a:lnTo>
                    <a:pt x="703727" y="25400"/>
                  </a:lnTo>
                  <a:lnTo>
                    <a:pt x="796825" y="50800"/>
                  </a:lnTo>
                  <a:lnTo>
                    <a:pt x="843040" y="50800"/>
                  </a:lnTo>
                  <a:lnTo>
                    <a:pt x="934776" y="76200"/>
                  </a:lnTo>
                  <a:lnTo>
                    <a:pt x="980288" y="76200"/>
                  </a:lnTo>
                  <a:lnTo>
                    <a:pt x="1335153" y="177800"/>
                  </a:lnTo>
                  <a:lnTo>
                    <a:pt x="1378282" y="203200"/>
                  </a:lnTo>
                  <a:lnTo>
                    <a:pt x="1463663" y="228600"/>
                  </a:lnTo>
                  <a:lnTo>
                    <a:pt x="1505906" y="254000"/>
                  </a:lnTo>
                  <a:lnTo>
                    <a:pt x="1589470" y="279400"/>
                  </a:lnTo>
                  <a:lnTo>
                    <a:pt x="1630782" y="304800"/>
                  </a:lnTo>
                  <a:lnTo>
                    <a:pt x="1671773" y="317500"/>
                  </a:lnTo>
                  <a:lnTo>
                    <a:pt x="1752772" y="368300"/>
                  </a:lnTo>
                  <a:lnTo>
                    <a:pt x="1792771" y="381000"/>
                  </a:lnTo>
                  <a:lnTo>
                    <a:pt x="1832429" y="406400"/>
                  </a:lnTo>
                  <a:lnTo>
                    <a:pt x="1949306" y="482600"/>
                  </a:lnTo>
                  <a:lnTo>
                    <a:pt x="1987549" y="495300"/>
                  </a:lnTo>
                  <a:lnTo>
                    <a:pt x="2025427" y="520700"/>
                  </a:lnTo>
                  <a:lnTo>
                    <a:pt x="2100062" y="571500"/>
                  </a:lnTo>
                  <a:lnTo>
                    <a:pt x="2173172" y="622300"/>
                  </a:lnTo>
                  <a:lnTo>
                    <a:pt x="2209142" y="660400"/>
                  </a:lnTo>
                  <a:lnTo>
                    <a:pt x="2244715" y="685800"/>
                  </a:lnTo>
                  <a:lnTo>
                    <a:pt x="2314652" y="736600"/>
                  </a:lnTo>
                  <a:lnTo>
                    <a:pt x="2349005" y="774700"/>
                  </a:lnTo>
                  <a:lnTo>
                    <a:pt x="2416455" y="825500"/>
                  </a:lnTo>
                  <a:lnTo>
                    <a:pt x="2449542" y="863600"/>
                  </a:lnTo>
                  <a:lnTo>
                    <a:pt x="2482196" y="889000"/>
                  </a:lnTo>
                  <a:lnTo>
                    <a:pt x="2514414" y="914400"/>
                  </a:lnTo>
                  <a:lnTo>
                    <a:pt x="2546189" y="952500"/>
                  </a:lnTo>
                  <a:lnTo>
                    <a:pt x="2577517" y="990600"/>
                  </a:lnTo>
                  <a:lnTo>
                    <a:pt x="2608392" y="1016000"/>
                  </a:lnTo>
                  <a:lnTo>
                    <a:pt x="2638810" y="1054100"/>
                  </a:lnTo>
                  <a:lnTo>
                    <a:pt x="2668766" y="1079500"/>
                  </a:lnTo>
                  <a:lnTo>
                    <a:pt x="2698253" y="1117600"/>
                  </a:lnTo>
                  <a:lnTo>
                    <a:pt x="2727268" y="1155700"/>
                  </a:lnTo>
                  <a:lnTo>
                    <a:pt x="2755805" y="1181100"/>
                  </a:lnTo>
                  <a:lnTo>
                    <a:pt x="2783859" y="1219200"/>
                  </a:lnTo>
                  <a:lnTo>
                    <a:pt x="2811426" y="1257300"/>
                  </a:lnTo>
                  <a:lnTo>
                    <a:pt x="2838499" y="1295400"/>
                  </a:lnTo>
                  <a:lnTo>
                    <a:pt x="2865074" y="1333500"/>
                  </a:lnTo>
                  <a:lnTo>
                    <a:pt x="2891146" y="1371600"/>
                  </a:lnTo>
                  <a:lnTo>
                    <a:pt x="2916710" y="1409700"/>
                  </a:lnTo>
                  <a:lnTo>
                    <a:pt x="2941760" y="1435100"/>
                  </a:lnTo>
                  <a:lnTo>
                    <a:pt x="2966292" y="1473200"/>
                  </a:lnTo>
                  <a:lnTo>
                    <a:pt x="2990301" y="1511300"/>
                  </a:lnTo>
                  <a:lnTo>
                    <a:pt x="3013781" y="1562100"/>
                  </a:lnTo>
                  <a:lnTo>
                    <a:pt x="3036727" y="1600200"/>
                  </a:lnTo>
                  <a:lnTo>
                    <a:pt x="3059135" y="1638300"/>
                  </a:lnTo>
                  <a:lnTo>
                    <a:pt x="3080999" y="1676400"/>
                  </a:lnTo>
                  <a:lnTo>
                    <a:pt x="3102315" y="1714500"/>
                  </a:lnTo>
                  <a:lnTo>
                    <a:pt x="3123076" y="1752600"/>
                  </a:lnTo>
                  <a:lnTo>
                    <a:pt x="3143279" y="1790700"/>
                  </a:lnTo>
                  <a:lnTo>
                    <a:pt x="3162917" y="1841500"/>
                  </a:lnTo>
                  <a:lnTo>
                    <a:pt x="3181986" y="1879600"/>
                  </a:lnTo>
                  <a:lnTo>
                    <a:pt x="3200482" y="1917700"/>
                  </a:lnTo>
                  <a:lnTo>
                    <a:pt x="3218398" y="1955800"/>
                  </a:lnTo>
                  <a:lnTo>
                    <a:pt x="3235729" y="2006600"/>
                  </a:lnTo>
                  <a:lnTo>
                    <a:pt x="3252472" y="2044700"/>
                  </a:lnTo>
                  <a:lnTo>
                    <a:pt x="3268620" y="2082800"/>
                  </a:lnTo>
                  <a:lnTo>
                    <a:pt x="3284168" y="2133600"/>
                  </a:lnTo>
                  <a:lnTo>
                    <a:pt x="3299112" y="2171700"/>
                  </a:lnTo>
                  <a:lnTo>
                    <a:pt x="3313446" y="2222500"/>
                  </a:lnTo>
                  <a:lnTo>
                    <a:pt x="3327165" y="2260600"/>
                  </a:lnTo>
                  <a:lnTo>
                    <a:pt x="3340265" y="2311400"/>
                  </a:lnTo>
                  <a:lnTo>
                    <a:pt x="3352739" y="2349500"/>
                  </a:lnTo>
                  <a:lnTo>
                    <a:pt x="3364584" y="2400300"/>
                  </a:lnTo>
                  <a:lnTo>
                    <a:pt x="3375794" y="2438400"/>
                  </a:lnTo>
                  <a:lnTo>
                    <a:pt x="3386364" y="2489200"/>
                  </a:lnTo>
                  <a:lnTo>
                    <a:pt x="3396288" y="2527300"/>
                  </a:lnTo>
                  <a:lnTo>
                    <a:pt x="3405562" y="2578100"/>
                  </a:lnTo>
                  <a:lnTo>
                    <a:pt x="3414181" y="2628900"/>
                  </a:lnTo>
                  <a:lnTo>
                    <a:pt x="3422140" y="2667000"/>
                  </a:lnTo>
                  <a:lnTo>
                    <a:pt x="3429433" y="2717800"/>
                  </a:lnTo>
                  <a:lnTo>
                    <a:pt x="3436056" y="2768600"/>
                  </a:lnTo>
                  <a:lnTo>
                    <a:pt x="3442003" y="2806700"/>
                  </a:lnTo>
                  <a:lnTo>
                    <a:pt x="3447269" y="2857500"/>
                  </a:lnTo>
                  <a:lnTo>
                    <a:pt x="3451850" y="2908300"/>
                  </a:lnTo>
                  <a:lnTo>
                    <a:pt x="3455739" y="2946400"/>
                  </a:lnTo>
                  <a:lnTo>
                    <a:pt x="3458933" y="2997200"/>
                  </a:lnTo>
                  <a:lnTo>
                    <a:pt x="3461426" y="3048000"/>
                  </a:lnTo>
                  <a:lnTo>
                    <a:pt x="3463213" y="3098800"/>
                  </a:lnTo>
                  <a:lnTo>
                    <a:pt x="3464289" y="3149600"/>
                  </a:lnTo>
                  <a:lnTo>
                    <a:pt x="3464649" y="3187700"/>
                  </a:lnTo>
                  <a:lnTo>
                    <a:pt x="3464289" y="3238500"/>
                  </a:lnTo>
                  <a:lnTo>
                    <a:pt x="3463213" y="3289300"/>
                  </a:lnTo>
                  <a:lnTo>
                    <a:pt x="3461426" y="3340100"/>
                  </a:lnTo>
                  <a:lnTo>
                    <a:pt x="3458933" y="3378200"/>
                  </a:lnTo>
                  <a:lnTo>
                    <a:pt x="3455739" y="3429000"/>
                  </a:lnTo>
                  <a:lnTo>
                    <a:pt x="3451850" y="3479800"/>
                  </a:lnTo>
                  <a:lnTo>
                    <a:pt x="3447269" y="3530600"/>
                  </a:lnTo>
                  <a:lnTo>
                    <a:pt x="3442003" y="3568700"/>
                  </a:lnTo>
                  <a:lnTo>
                    <a:pt x="3436056" y="3619500"/>
                  </a:lnTo>
                  <a:lnTo>
                    <a:pt x="3429433" y="3670300"/>
                  </a:lnTo>
                  <a:lnTo>
                    <a:pt x="3422140" y="3708400"/>
                  </a:lnTo>
                  <a:lnTo>
                    <a:pt x="3414181" y="3759200"/>
                  </a:lnTo>
                  <a:lnTo>
                    <a:pt x="3405562" y="3810000"/>
                  </a:lnTo>
                  <a:lnTo>
                    <a:pt x="3396288" y="3848100"/>
                  </a:lnTo>
                  <a:lnTo>
                    <a:pt x="3386364" y="3898900"/>
                  </a:lnTo>
                  <a:lnTo>
                    <a:pt x="3375794" y="3937000"/>
                  </a:lnTo>
                  <a:lnTo>
                    <a:pt x="3364584" y="3987800"/>
                  </a:lnTo>
                  <a:lnTo>
                    <a:pt x="3352739" y="4038600"/>
                  </a:lnTo>
                  <a:lnTo>
                    <a:pt x="3340265" y="4076700"/>
                  </a:lnTo>
                  <a:lnTo>
                    <a:pt x="3327165" y="4127500"/>
                  </a:lnTo>
                  <a:lnTo>
                    <a:pt x="3313446" y="4165600"/>
                  </a:lnTo>
                  <a:lnTo>
                    <a:pt x="3299112" y="4203700"/>
                  </a:lnTo>
                  <a:lnTo>
                    <a:pt x="3284168" y="4254500"/>
                  </a:lnTo>
                  <a:lnTo>
                    <a:pt x="3268620" y="4292600"/>
                  </a:lnTo>
                  <a:lnTo>
                    <a:pt x="3252472" y="4343400"/>
                  </a:lnTo>
                  <a:lnTo>
                    <a:pt x="3235729" y="4381500"/>
                  </a:lnTo>
                  <a:lnTo>
                    <a:pt x="3218398" y="4419600"/>
                  </a:lnTo>
                  <a:lnTo>
                    <a:pt x="3200482" y="4470400"/>
                  </a:lnTo>
                  <a:lnTo>
                    <a:pt x="3181986" y="4508500"/>
                  </a:lnTo>
                  <a:lnTo>
                    <a:pt x="3162917" y="4546600"/>
                  </a:lnTo>
                  <a:lnTo>
                    <a:pt x="3143279" y="4584700"/>
                  </a:lnTo>
                  <a:lnTo>
                    <a:pt x="3123076" y="4635500"/>
                  </a:lnTo>
                  <a:lnTo>
                    <a:pt x="3102315" y="4673600"/>
                  </a:lnTo>
                  <a:lnTo>
                    <a:pt x="3080999" y="4711700"/>
                  </a:lnTo>
                  <a:lnTo>
                    <a:pt x="3059135" y="4749800"/>
                  </a:lnTo>
                  <a:lnTo>
                    <a:pt x="3036727" y="4787900"/>
                  </a:lnTo>
                  <a:lnTo>
                    <a:pt x="3013781" y="4826000"/>
                  </a:lnTo>
                  <a:lnTo>
                    <a:pt x="2990301" y="4864100"/>
                  </a:lnTo>
                  <a:lnTo>
                    <a:pt x="2966292" y="4902200"/>
                  </a:lnTo>
                  <a:lnTo>
                    <a:pt x="2943482" y="4937626"/>
                  </a:lnTo>
                  <a:close/>
                </a:path>
              </a:pathLst>
            </a:custGeom>
            <a:solidFill>
              <a:srgbClr val="0A61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361878" y="1424142"/>
            <a:ext cx="10128885" cy="8863330"/>
            <a:chOff x="7361878" y="1424142"/>
            <a:chExt cx="10128885" cy="88633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51546" y="1424142"/>
              <a:ext cx="7839074" cy="743902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361878" y="8573253"/>
              <a:ext cx="2277110" cy="1713864"/>
            </a:xfrm>
            <a:custGeom>
              <a:avLst/>
              <a:gdLst/>
              <a:ahLst/>
              <a:cxnLst/>
              <a:rect l="l" t="t" r="r" b="b"/>
              <a:pathLst>
                <a:path w="2277109" h="1713865">
                  <a:moveTo>
                    <a:pt x="245004" y="1713745"/>
                  </a:moveTo>
                  <a:lnTo>
                    <a:pt x="0" y="1713745"/>
                  </a:lnTo>
                  <a:lnTo>
                    <a:pt x="164" y="1713521"/>
                  </a:lnTo>
                  <a:lnTo>
                    <a:pt x="29535" y="1683743"/>
                  </a:lnTo>
                  <a:lnTo>
                    <a:pt x="73748" y="1651724"/>
                  </a:lnTo>
                  <a:lnTo>
                    <a:pt x="130733" y="1624214"/>
                  </a:lnTo>
                  <a:lnTo>
                    <a:pt x="164267" y="1615283"/>
                  </a:lnTo>
                  <a:lnTo>
                    <a:pt x="196150" y="1615404"/>
                  </a:lnTo>
                  <a:lnTo>
                    <a:pt x="223908" y="1628070"/>
                  </a:lnTo>
                  <a:lnTo>
                    <a:pt x="239061" y="1648513"/>
                  </a:lnTo>
                  <a:lnTo>
                    <a:pt x="246884" y="1674078"/>
                  </a:lnTo>
                  <a:lnTo>
                    <a:pt x="247569" y="1702213"/>
                  </a:lnTo>
                  <a:lnTo>
                    <a:pt x="245004" y="1713745"/>
                  </a:lnTo>
                  <a:close/>
                </a:path>
                <a:path w="2277109" h="1713865">
                  <a:moveTo>
                    <a:pt x="854602" y="1319746"/>
                  </a:moveTo>
                  <a:lnTo>
                    <a:pt x="824758" y="1317848"/>
                  </a:lnTo>
                  <a:lnTo>
                    <a:pt x="798722" y="1304561"/>
                  </a:lnTo>
                  <a:lnTo>
                    <a:pt x="780094" y="1279430"/>
                  </a:lnTo>
                  <a:lnTo>
                    <a:pt x="772471" y="1242000"/>
                  </a:lnTo>
                  <a:lnTo>
                    <a:pt x="779021" y="1204789"/>
                  </a:lnTo>
                  <a:lnTo>
                    <a:pt x="798006" y="1171415"/>
                  </a:lnTo>
                  <a:lnTo>
                    <a:pt x="825664" y="1146480"/>
                  </a:lnTo>
                  <a:lnTo>
                    <a:pt x="858235" y="1134588"/>
                  </a:lnTo>
                  <a:lnTo>
                    <a:pt x="890458" y="1139098"/>
                  </a:lnTo>
                  <a:lnTo>
                    <a:pt x="917211" y="1157784"/>
                  </a:lnTo>
                  <a:lnTo>
                    <a:pt x="934945" y="1186865"/>
                  </a:lnTo>
                  <a:lnTo>
                    <a:pt x="940110" y="1222563"/>
                  </a:lnTo>
                  <a:lnTo>
                    <a:pt x="931010" y="1261664"/>
                  </a:lnTo>
                  <a:lnTo>
                    <a:pt x="911326" y="1291198"/>
                  </a:lnTo>
                  <a:lnTo>
                    <a:pt x="884658" y="1310711"/>
                  </a:lnTo>
                  <a:lnTo>
                    <a:pt x="854602" y="1319746"/>
                  </a:lnTo>
                  <a:close/>
                </a:path>
                <a:path w="2277109" h="1713865">
                  <a:moveTo>
                    <a:pt x="1500750" y="585251"/>
                  </a:moveTo>
                  <a:lnTo>
                    <a:pt x="1452213" y="552005"/>
                  </a:lnTo>
                  <a:lnTo>
                    <a:pt x="1431771" y="485000"/>
                  </a:lnTo>
                  <a:lnTo>
                    <a:pt x="1424771" y="419140"/>
                  </a:lnTo>
                  <a:lnTo>
                    <a:pt x="1428055" y="386430"/>
                  </a:lnTo>
                  <a:lnTo>
                    <a:pt x="1438465" y="345980"/>
                  </a:lnTo>
                  <a:lnTo>
                    <a:pt x="1457972" y="309635"/>
                  </a:lnTo>
                  <a:lnTo>
                    <a:pt x="1487034" y="280355"/>
                  </a:lnTo>
                  <a:lnTo>
                    <a:pt x="1523266" y="260560"/>
                  </a:lnTo>
                  <a:lnTo>
                    <a:pt x="1560506" y="259000"/>
                  </a:lnTo>
                  <a:lnTo>
                    <a:pt x="1594292" y="272938"/>
                  </a:lnTo>
                  <a:lnTo>
                    <a:pt x="1640757" y="333805"/>
                  </a:lnTo>
                  <a:lnTo>
                    <a:pt x="1649204" y="376059"/>
                  </a:lnTo>
                  <a:lnTo>
                    <a:pt x="1649947" y="397623"/>
                  </a:lnTo>
                  <a:lnTo>
                    <a:pt x="1649436" y="408387"/>
                  </a:lnTo>
                  <a:lnTo>
                    <a:pt x="1641591" y="450757"/>
                  </a:lnTo>
                  <a:lnTo>
                    <a:pt x="1624790" y="490440"/>
                  </a:lnTo>
                  <a:lnTo>
                    <a:pt x="1596573" y="529061"/>
                  </a:lnTo>
                  <a:lnTo>
                    <a:pt x="1566839" y="556378"/>
                  </a:lnTo>
                  <a:lnTo>
                    <a:pt x="1533689" y="576751"/>
                  </a:lnTo>
                  <a:lnTo>
                    <a:pt x="1500750" y="585251"/>
                  </a:lnTo>
                  <a:close/>
                </a:path>
                <a:path w="2277109" h="1713865">
                  <a:moveTo>
                    <a:pt x="2188827" y="205281"/>
                  </a:moveTo>
                  <a:lnTo>
                    <a:pt x="2151757" y="202561"/>
                  </a:lnTo>
                  <a:lnTo>
                    <a:pt x="2119930" y="182814"/>
                  </a:lnTo>
                  <a:lnTo>
                    <a:pt x="2098925" y="148044"/>
                  </a:lnTo>
                  <a:lnTo>
                    <a:pt x="2093143" y="108758"/>
                  </a:lnTo>
                  <a:lnTo>
                    <a:pt x="2100542" y="69633"/>
                  </a:lnTo>
                  <a:lnTo>
                    <a:pt x="2119076" y="35346"/>
                  </a:lnTo>
                  <a:lnTo>
                    <a:pt x="2146701" y="10576"/>
                  </a:lnTo>
                  <a:lnTo>
                    <a:pt x="2181373" y="0"/>
                  </a:lnTo>
                  <a:lnTo>
                    <a:pt x="2221046" y="8295"/>
                  </a:lnTo>
                  <a:lnTo>
                    <a:pt x="2258390" y="41086"/>
                  </a:lnTo>
                  <a:lnTo>
                    <a:pt x="2276721" y="87268"/>
                  </a:lnTo>
                  <a:lnTo>
                    <a:pt x="2275086" y="131968"/>
                  </a:lnTo>
                  <a:lnTo>
                    <a:pt x="2256131" y="167916"/>
                  </a:lnTo>
                  <a:lnTo>
                    <a:pt x="2225498" y="193044"/>
                  </a:lnTo>
                  <a:lnTo>
                    <a:pt x="2188827" y="205281"/>
                  </a:lnTo>
                  <a:close/>
                </a:path>
                <a:path w="2277109" h="1713865">
                  <a:moveTo>
                    <a:pt x="2167380" y="1234688"/>
                  </a:moveTo>
                  <a:lnTo>
                    <a:pt x="2130280" y="1231947"/>
                  </a:lnTo>
                  <a:lnTo>
                    <a:pt x="2098438" y="1212129"/>
                  </a:lnTo>
                  <a:lnTo>
                    <a:pt x="2077812" y="1177359"/>
                  </a:lnTo>
                  <a:lnTo>
                    <a:pt x="2072306" y="1138073"/>
                  </a:lnTo>
                  <a:lnTo>
                    <a:pt x="2079898" y="1098948"/>
                  </a:lnTo>
                  <a:lnTo>
                    <a:pt x="2098565" y="1064661"/>
                  </a:lnTo>
                  <a:lnTo>
                    <a:pt x="2126283" y="1039891"/>
                  </a:lnTo>
                  <a:lnTo>
                    <a:pt x="2161030" y="1029315"/>
                  </a:lnTo>
                  <a:lnTo>
                    <a:pt x="2200782" y="1037610"/>
                  </a:lnTo>
                  <a:lnTo>
                    <a:pt x="2200168" y="1037610"/>
                  </a:lnTo>
                  <a:lnTo>
                    <a:pt x="2210881" y="1044187"/>
                  </a:lnTo>
                  <a:lnTo>
                    <a:pt x="2243712" y="1081234"/>
                  </a:lnTo>
                  <a:lnTo>
                    <a:pt x="2255229" y="1116584"/>
                  </a:lnTo>
                  <a:lnTo>
                    <a:pt x="2253665" y="1161298"/>
                  </a:lnTo>
                  <a:lnTo>
                    <a:pt x="2234730" y="1197277"/>
                  </a:lnTo>
                  <a:lnTo>
                    <a:pt x="2204083" y="1222436"/>
                  </a:lnTo>
                  <a:lnTo>
                    <a:pt x="2167380" y="1234688"/>
                  </a:lnTo>
                  <a:close/>
                </a:path>
                <a:path w="2277109" h="1713865">
                  <a:moveTo>
                    <a:pt x="1490281" y="1181538"/>
                  </a:moveTo>
                  <a:lnTo>
                    <a:pt x="1453173" y="1178920"/>
                  </a:lnTo>
                  <a:lnTo>
                    <a:pt x="1421331" y="1159344"/>
                  </a:lnTo>
                  <a:lnTo>
                    <a:pt x="1400401" y="1124574"/>
                  </a:lnTo>
                  <a:lnTo>
                    <a:pt x="1394674" y="1085288"/>
                  </a:lnTo>
                  <a:lnTo>
                    <a:pt x="1402109" y="1046162"/>
                  </a:lnTo>
                  <a:lnTo>
                    <a:pt x="1420665" y="1011876"/>
                  </a:lnTo>
                  <a:lnTo>
                    <a:pt x="1448302" y="987106"/>
                  </a:lnTo>
                  <a:lnTo>
                    <a:pt x="1482977" y="976529"/>
                  </a:lnTo>
                  <a:lnTo>
                    <a:pt x="1522652" y="984825"/>
                  </a:lnTo>
                  <a:lnTo>
                    <a:pt x="1559995" y="1017616"/>
                  </a:lnTo>
                  <a:lnTo>
                    <a:pt x="1578327" y="1063798"/>
                  </a:lnTo>
                  <a:lnTo>
                    <a:pt x="1576676" y="1108328"/>
                  </a:lnTo>
                  <a:lnTo>
                    <a:pt x="1557684" y="1144173"/>
                  </a:lnTo>
                  <a:lnTo>
                    <a:pt x="1527001" y="1169267"/>
                  </a:lnTo>
                  <a:lnTo>
                    <a:pt x="1490281" y="1181538"/>
                  </a:lnTo>
                  <a:close/>
                </a:path>
                <a:path w="2277109" h="1713865">
                  <a:moveTo>
                    <a:pt x="1074150" y="1713745"/>
                  </a:moveTo>
                  <a:lnTo>
                    <a:pt x="984753" y="1713745"/>
                  </a:lnTo>
                  <a:lnTo>
                    <a:pt x="991907" y="1709821"/>
                  </a:lnTo>
                  <a:lnTo>
                    <a:pt x="999366" y="1706275"/>
                  </a:lnTo>
                  <a:lnTo>
                    <a:pt x="1007043" y="1703156"/>
                  </a:lnTo>
                  <a:lnTo>
                    <a:pt x="1044402" y="1701506"/>
                  </a:lnTo>
                  <a:lnTo>
                    <a:pt x="1074150" y="1713745"/>
                  </a:lnTo>
                  <a:close/>
                </a:path>
              </a:pathLst>
            </a:custGeom>
            <a:solidFill>
              <a:srgbClr val="FFD5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0" y="1"/>
            <a:ext cx="1906270" cy="1247140"/>
          </a:xfrm>
          <a:custGeom>
            <a:avLst/>
            <a:gdLst/>
            <a:ahLst/>
            <a:cxnLst/>
            <a:rect l="l" t="t" r="r" b="b"/>
            <a:pathLst>
              <a:path w="1906269" h="1247140">
                <a:moveTo>
                  <a:pt x="429655" y="1246640"/>
                </a:moveTo>
                <a:lnTo>
                  <a:pt x="389404" y="1227196"/>
                </a:lnTo>
                <a:lnTo>
                  <a:pt x="367466" y="1190823"/>
                </a:lnTo>
                <a:lnTo>
                  <a:pt x="361376" y="1144305"/>
                </a:lnTo>
                <a:lnTo>
                  <a:pt x="368668" y="1094428"/>
                </a:lnTo>
                <a:lnTo>
                  <a:pt x="386876" y="1047978"/>
                </a:lnTo>
                <a:lnTo>
                  <a:pt x="418083" y="1001775"/>
                </a:lnTo>
                <a:lnTo>
                  <a:pt x="460973" y="966140"/>
                </a:lnTo>
                <a:lnTo>
                  <a:pt x="499927" y="952889"/>
                </a:lnTo>
                <a:lnTo>
                  <a:pt x="516652" y="953511"/>
                </a:lnTo>
                <a:lnTo>
                  <a:pt x="554515" y="969618"/>
                </a:lnTo>
                <a:lnTo>
                  <a:pt x="579717" y="1022941"/>
                </a:lnTo>
                <a:lnTo>
                  <a:pt x="580449" y="1055961"/>
                </a:lnTo>
                <a:lnTo>
                  <a:pt x="574984" y="1089306"/>
                </a:lnTo>
                <a:lnTo>
                  <a:pt x="560262" y="1131399"/>
                </a:lnTo>
                <a:lnTo>
                  <a:pt x="536650" y="1175770"/>
                </a:lnTo>
                <a:lnTo>
                  <a:pt x="505865" y="1214828"/>
                </a:lnTo>
                <a:lnTo>
                  <a:pt x="469627" y="1240981"/>
                </a:lnTo>
                <a:lnTo>
                  <a:pt x="429655" y="1246640"/>
                </a:lnTo>
                <a:close/>
              </a:path>
              <a:path w="1906269" h="1247140">
                <a:moveTo>
                  <a:pt x="0" y="870650"/>
                </a:moveTo>
                <a:lnTo>
                  <a:pt x="0" y="657631"/>
                </a:lnTo>
                <a:lnTo>
                  <a:pt x="3407" y="658071"/>
                </a:lnTo>
                <a:lnTo>
                  <a:pt x="43946" y="672504"/>
                </a:lnTo>
                <a:lnTo>
                  <a:pt x="73447" y="704614"/>
                </a:lnTo>
                <a:lnTo>
                  <a:pt x="84785" y="746709"/>
                </a:lnTo>
                <a:lnTo>
                  <a:pt x="84656" y="754019"/>
                </a:lnTo>
                <a:lnTo>
                  <a:pt x="83938" y="761341"/>
                </a:lnTo>
                <a:lnTo>
                  <a:pt x="68528" y="802098"/>
                </a:lnTo>
                <a:lnTo>
                  <a:pt x="38134" y="839576"/>
                </a:lnTo>
                <a:lnTo>
                  <a:pt x="0" y="870650"/>
                </a:lnTo>
                <a:close/>
              </a:path>
              <a:path w="1906269" h="1247140">
                <a:moveTo>
                  <a:pt x="80035" y="88988"/>
                </a:moveTo>
                <a:lnTo>
                  <a:pt x="48373" y="83216"/>
                </a:lnTo>
                <a:lnTo>
                  <a:pt x="26977" y="60522"/>
                </a:lnTo>
                <a:lnTo>
                  <a:pt x="20075" y="16617"/>
                </a:lnTo>
                <a:lnTo>
                  <a:pt x="21743" y="2395"/>
                </a:lnTo>
                <a:lnTo>
                  <a:pt x="22235" y="0"/>
                </a:lnTo>
                <a:lnTo>
                  <a:pt x="260066" y="0"/>
                </a:lnTo>
                <a:lnTo>
                  <a:pt x="224763" y="28688"/>
                </a:lnTo>
                <a:lnTo>
                  <a:pt x="157240" y="66933"/>
                </a:lnTo>
                <a:lnTo>
                  <a:pt x="117733" y="82130"/>
                </a:lnTo>
                <a:lnTo>
                  <a:pt x="80035" y="88988"/>
                </a:lnTo>
                <a:close/>
              </a:path>
              <a:path w="1906269" h="1247140">
                <a:moveTo>
                  <a:pt x="522916" y="358315"/>
                </a:moveTo>
                <a:lnTo>
                  <a:pt x="493046" y="356403"/>
                </a:lnTo>
                <a:lnTo>
                  <a:pt x="466963" y="343108"/>
                </a:lnTo>
                <a:lnTo>
                  <a:pt x="448254" y="317975"/>
                </a:lnTo>
                <a:lnTo>
                  <a:pt x="440504" y="280544"/>
                </a:lnTo>
                <a:lnTo>
                  <a:pt x="447610" y="243448"/>
                </a:lnTo>
                <a:lnTo>
                  <a:pt x="466653" y="210112"/>
                </a:lnTo>
                <a:lnTo>
                  <a:pt x="494215" y="185139"/>
                </a:lnTo>
                <a:lnTo>
                  <a:pt x="526882" y="173132"/>
                </a:lnTo>
                <a:lnTo>
                  <a:pt x="532578" y="172952"/>
                </a:lnTo>
                <a:lnTo>
                  <a:pt x="538228" y="173378"/>
                </a:lnTo>
                <a:lnTo>
                  <a:pt x="579686" y="190711"/>
                </a:lnTo>
                <a:lnTo>
                  <a:pt x="603215" y="222304"/>
                </a:lnTo>
                <a:lnTo>
                  <a:pt x="609180" y="249986"/>
                </a:lnTo>
                <a:lnTo>
                  <a:pt x="609170" y="255650"/>
                </a:lnTo>
                <a:lnTo>
                  <a:pt x="599392" y="300345"/>
                </a:lnTo>
                <a:lnTo>
                  <a:pt x="552988" y="349305"/>
                </a:lnTo>
                <a:lnTo>
                  <a:pt x="522916" y="358315"/>
                </a:lnTo>
                <a:close/>
              </a:path>
              <a:path w="1906269" h="1247140">
                <a:moveTo>
                  <a:pt x="1784392" y="238828"/>
                </a:moveTo>
                <a:lnTo>
                  <a:pt x="1722520" y="225746"/>
                </a:lnTo>
                <a:lnTo>
                  <a:pt x="1658494" y="190613"/>
                </a:lnTo>
                <a:lnTo>
                  <a:pt x="1607468" y="138628"/>
                </a:lnTo>
                <a:lnTo>
                  <a:pt x="1593996" y="75771"/>
                </a:lnTo>
                <a:lnTo>
                  <a:pt x="1609017" y="42135"/>
                </a:lnTo>
                <a:lnTo>
                  <a:pt x="1642635" y="8024"/>
                </a:lnTo>
                <a:lnTo>
                  <a:pt x="1653990" y="285"/>
                </a:lnTo>
                <a:lnTo>
                  <a:pt x="1654490" y="0"/>
                </a:lnTo>
                <a:lnTo>
                  <a:pt x="1846312" y="0"/>
                </a:lnTo>
                <a:lnTo>
                  <a:pt x="1879874" y="30770"/>
                </a:lnTo>
                <a:lnTo>
                  <a:pt x="1899194" y="68078"/>
                </a:lnTo>
                <a:lnTo>
                  <a:pt x="1906133" y="109511"/>
                </a:lnTo>
                <a:lnTo>
                  <a:pt x="1905956" y="117925"/>
                </a:lnTo>
                <a:lnTo>
                  <a:pt x="1892906" y="169543"/>
                </a:lnTo>
                <a:lnTo>
                  <a:pt x="1866627" y="205737"/>
                </a:lnTo>
                <a:lnTo>
                  <a:pt x="1832358" y="228235"/>
                </a:lnTo>
                <a:lnTo>
                  <a:pt x="1792638" y="238399"/>
                </a:lnTo>
                <a:lnTo>
                  <a:pt x="1784392" y="238828"/>
                </a:lnTo>
                <a:close/>
              </a:path>
              <a:path w="1906269" h="1247140">
                <a:moveTo>
                  <a:pt x="843950" y="753911"/>
                </a:moveTo>
                <a:lnTo>
                  <a:pt x="803415" y="739040"/>
                </a:lnTo>
                <a:lnTo>
                  <a:pt x="769806" y="711019"/>
                </a:lnTo>
                <a:lnTo>
                  <a:pt x="742229" y="675131"/>
                </a:lnTo>
                <a:lnTo>
                  <a:pt x="724329" y="633674"/>
                </a:lnTo>
                <a:lnTo>
                  <a:pt x="719751" y="588944"/>
                </a:lnTo>
                <a:lnTo>
                  <a:pt x="732139" y="543236"/>
                </a:lnTo>
                <a:lnTo>
                  <a:pt x="765139" y="498846"/>
                </a:lnTo>
                <a:lnTo>
                  <a:pt x="799564" y="475583"/>
                </a:lnTo>
                <a:lnTo>
                  <a:pt x="837752" y="465728"/>
                </a:lnTo>
                <a:lnTo>
                  <a:pt x="875094" y="469874"/>
                </a:lnTo>
                <a:lnTo>
                  <a:pt x="906987" y="488617"/>
                </a:lnTo>
                <a:lnTo>
                  <a:pt x="907316" y="488617"/>
                </a:lnTo>
                <a:lnTo>
                  <a:pt x="930288" y="523043"/>
                </a:lnTo>
                <a:lnTo>
                  <a:pt x="943747" y="562847"/>
                </a:lnTo>
                <a:lnTo>
                  <a:pt x="946697" y="590709"/>
                </a:lnTo>
                <a:lnTo>
                  <a:pt x="945138" y="638581"/>
                </a:lnTo>
                <a:lnTo>
                  <a:pt x="932384" y="683770"/>
                </a:lnTo>
                <a:lnTo>
                  <a:pt x="910134" y="721343"/>
                </a:lnTo>
                <a:lnTo>
                  <a:pt x="880090" y="746368"/>
                </a:lnTo>
                <a:lnTo>
                  <a:pt x="843950" y="753911"/>
                </a:lnTo>
                <a:close/>
              </a:path>
              <a:path w="1906269" h="1247140">
                <a:moveTo>
                  <a:pt x="907316" y="488617"/>
                </a:moveTo>
                <a:lnTo>
                  <a:pt x="906987" y="488617"/>
                </a:lnTo>
                <a:lnTo>
                  <a:pt x="906987" y="488207"/>
                </a:lnTo>
                <a:lnTo>
                  <a:pt x="907316" y="488617"/>
                </a:lnTo>
                <a:close/>
              </a:path>
              <a:path w="1906269" h="1247140">
                <a:moveTo>
                  <a:pt x="1040444" y="239216"/>
                </a:moveTo>
                <a:lnTo>
                  <a:pt x="992086" y="206430"/>
                </a:lnTo>
                <a:lnTo>
                  <a:pt x="971668" y="138965"/>
                </a:lnTo>
                <a:lnTo>
                  <a:pt x="964592" y="73209"/>
                </a:lnTo>
                <a:lnTo>
                  <a:pt x="967896" y="40545"/>
                </a:lnTo>
                <a:lnTo>
                  <a:pt x="975762" y="8024"/>
                </a:lnTo>
                <a:lnTo>
                  <a:pt x="978416" y="0"/>
                </a:lnTo>
                <a:lnTo>
                  <a:pt x="1184029" y="0"/>
                </a:lnTo>
                <a:lnTo>
                  <a:pt x="1189673" y="40545"/>
                </a:lnTo>
                <a:lnTo>
                  <a:pt x="1189757" y="51683"/>
                </a:lnTo>
                <a:lnTo>
                  <a:pt x="1189233" y="62460"/>
                </a:lnTo>
                <a:lnTo>
                  <a:pt x="1181338" y="104876"/>
                </a:lnTo>
                <a:lnTo>
                  <a:pt x="1164493" y="144600"/>
                </a:lnTo>
                <a:lnTo>
                  <a:pt x="1136353" y="183285"/>
                </a:lnTo>
                <a:lnTo>
                  <a:pt x="1106609" y="210828"/>
                </a:lnTo>
                <a:lnTo>
                  <a:pt x="1073411" y="231237"/>
                </a:lnTo>
                <a:lnTo>
                  <a:pt x="1040444" y="239216"/>
                </a:lnTo>
                <a:close/>
              </a:path>
              <a:path w="1906269" h="1247140">
                <a:moveTo>
                  <a:pt x="1264137" y="1075356"/>
                </a:moveTo>
                <a:lnTo>
                  <a:pt x="1227030" y="1072636"/>
                </a:lnTo>
                <a:lnTo>
                  <a:pt x="1195188" y="1052888"/>
                </a:lnTo>
                <a:lnTo>
                  <a:pt x="1174572" y="1018119"/>
                </a:lnTo>
                <a:lnTo>
                  <a:pt x="1169091" y="978832"/>
                </a:lnTo>
                <a:lnTo>
                  <a:pt x="1176712" y="939707"/>
                </a:lnTo>
                <a:lnTo>
                  <a:pt x="1195400" y="905421"/>
                </a:lnTo>
                <a:lnTo>
                  <a:pt x="1223122" y="880650"/>
                </a:lnTo>
                <a:lnTo>
                  <a:pt x="1257843" y="870074"/>
                </a:lnTo>
                <a:lnTo>
                  <a:pt x="1297531" y="878369"/>
                </a:lnTo>
                <a:lnTo>
                  <a:pt x="1334238" y="911371"/>
                </a:lnTo>
                <a:lnTo>
                  <a:pt x="1352183" y="957343"/>
                </a:lnTo>
                <a:lnTo>
                  <a:pt x="1350532" y="1002043"/>
                </a:lnTo>
                <a:lnTo>
                  <a:pt x="1331540" y="1037991"/>
                </a:lnTo>
                <a:lnTo>
                  <a:pt x="1300858" y="1063118"/>
                </a:lnTo>
                <a:lnTo>
                  <a:pt x="1264137" y="1075356"/>
                </a:lnTo>
                <a:close/>
              </a:path>
            </a:pathLst>
          </a:custGeom>
          <a:solidFill>
            <a:srgbClr val="FFD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92395" y="2769169"/>
            <a:ext cx="6490970" cy="656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Char char="•"/>
            </a:pPr>
            <a:r>
              <a:rPr lang="en-US" sz="2800" spc="-45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Our Model will use the user data like Allergies and user food preferences to show sponsored advertisements. </a:t>
            </a:r>
          </a:p>
          <a:p>
            <a:pPr marL="469900" indent="-4572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Char char="•"/>
            </a:pPr>
            <a:endParaRPr lang="en-US" sz="2800" spc="-45" dirty="0" smtClean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469900" indent="-4572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Char char="•"/>
            </a:pPr>
            <a:r>
              <a:rPr lang="en-US" sz="2800" spc="-45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Our Model will use user browser history to show targeted advertisements. </a:t>
            </a:r>
          </a:p>
          <a:p>
            <a:pPr marL="469900" indent="-4572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Char char="•"/>
            </a:pPr>
            <a:endParaRPr lang="en-US" sz="2800" spc="-45" dirty="0" smtClean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469900" indent="-4572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Char char="•"/>
            </a:pPr>
            <a:r>
              <a:rPr lang="en-US" sz="2800" spc="-45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Paid Membership Model to remove advertisements and access to fast servers and customer support. </a:t>
            </a:r>
          </a:p>
          <a:p>
            <a:pPr marL="469900" indent="-4572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Char char="•"/>
            </a:pPr>
            <a:endParaRPr lang="en-US" sz="2800" spc="-45" dirty="0" smtClean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sz="2800" spc="-45" dirty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sz="2800" dirty="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142342" y="1104900"/>
            <a:ext cx="4133850" cy="149143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US" sz="4800" spc="-495" dirty="0" smtClean="0">
                <a:solidFill>
                  <a:srgbClr val="FFD52F"/>
                </a:solidFill>
                <a:latin typeface="Lucida Sans Unicode"/>
                <a:cs typeface="Lucida Sans Unicode"/>
              </a:rPr>
              <a:t>Monetization         Model</a:t>
            </a:r>
            <a:endParaRPr sz="4800" dirty="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7004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9BF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976291" cy="102869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886607" y="4806365"/>
            <a:ext cx="7216775" cy="38100"/>
          </a:xfrm>
          <a:custGeom>
            <a:avLst/>
            <a:gdLst/>
            <a:ahLst/>
            <a:cxnLst/>
            <a:rect l="l" t="t" r="r" b="b"/>
            <a:pathLst>
              <a:path w="7216775" h="38100">
                <a:moveTo>
                  <a:pt x="7216267" y="0"/>
                </a:moveTo>
                <a:lnTo>
                  <a:pt x="994270" y="0"/>
                </a:lnTo>
                <a:lnTo>
                  <a:pt x="0" y="0"/>
                </a:lnTo>
                <a:lnTo>
                  <a:pt x="0" y="38100"/>
                </a:lnTo>
                <a:lnTo>
                  <a:pt x="994270" y="38100"/>
                </a:lnTo>
                <a:lnTo>
                  <a:pt x="7216267" y="38100"/>
                </a:lnTo>
                <a:lnTo>
                  <a:pt x="72162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14599" y="957379"/>
            <a:ext cx="30137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620" dirty="0">
                <a:solidFill>
                  <a:srgbClr val="FFFFFF"/>
                </a:solidFill>
              </a:rPr>
              <a:t>GITHUB</a:t>
            </a:r>
            <a:endParaRPr sz="720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83220">
              <a:lnSpc>
                <a:spcPct val="100000"/>
              </a:lnSpc>
              <a:spcBef>
                <a:spcPts val="100"/>
              </a:spcBef>
            </a:pPr>
            <a:r>
              <a:rPr spc="-390" dirty="0"/>
              <a:t>LINK</a:t>
            </a:r>
          </a:p>
          <a:p>
            <a:pPr marL="7959090">
              <a:lnSpc>
                <a:spcPct val="100000"/>
              </a:lnSpc>
              <a:spcBef>
                <a:spcPts val="35"/>
              </a:spcBef>
            </a:pPr>
            <a:endParaRPr sz="6550"/>
          </a:p>
          <a:p>
            <a:pPr marL="7971790">
              <a:lnSpc>
                <a:spcPct val="100000"/>
              </a:lnSpc>
            </a:pPr>
            <a:r>
              <a:rPr sz="3400" u="heavy" spc="114" dirty="0"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3"/>
              </a:rPr>
              <a:t>htt</a:t>
            </a:r>
            <a:r>
              <a:rPr sz="3400" spc="114" dirty="0">
                <a:latin typeface="Tahoma"/>
                <a:cs typeface="Tahoma"/>
                <a:hlinkClick r:id="rId3"/>
              </a:rPr>
              <a:t>ps://github.com/123Vasu/DiverMeal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27299" y="2484158"/>
            <a:ext cx="7696200" cy="47625"/>
          </a:xfrm>
          <a:custGeom>
            <a:avLst/>
            <a:gdLst/>
            <a:ahLst/>
            <a:cxnLst/>
            <a:rect l="l" t="t" r="r" b="b"/>
            <a:pathLst>
              <a:path w="7696200" h="47625">
                <a:moveTo>
                  <a:pt x="7696199" y="47624"/>
                </a:moveTo>
                <a:lnTo>
                  <a:pt x="0" y="47624"/>
                </a:lnTo>
                <a:lnTo>
                  <a:pt x="0" y="0"/>
                </a:lnTo>
                <a:lnTo>
                  <a:pt x="7696199" y="0"/>
                </a:lnTo>
                <a:lnTo>
                  <a:pt x="7696199" y="47624"/>
                </a:lnTo>
                <a:close/>
              </a:path>
            </a:pathLst>
          </a:custGeom>
          <a:solidFill>
            <a:srgbClr val="FFFFFF">
              <a:alpha val="2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27299" y="3731317"/>
            <a:ext cx="7696200" cy="47625"/>
          </a:xfrm>
          <a:custGeom>
            <a:avLst/>
            <a:gdLst/>
            <a:ahLst/>
            <a:cxnLst/>
            <a:rect l="l" t="t" r="r" b="b"/>
            <a:pathLst>
              <a:path w="7696200" h="47625">
                <a:moveTo>
                  <a:pt x="7696199" y="47624"/>
                </a:moveTo>
                <a:lnTo>
                  <a:pt x="0" y="47624"/>
                </a:lnTo>
                <a:lnTo>
                  <a:pt x="0" y="0"/>
                </a:lnTo>
                <a:lnTo>
                  <a:pt x="7696199" y="0"/>
                </a:lnTo>
                <a:lnTo>
                  <a:pt x="7696199" y="47624"/>
                </a:lnTo>
                <a:close/>
              </a:path>
            </a:pathLst>
          </a:custGeom>
          <a:solidFill>
            <a:srgbClr val="FFFFFF">
              <a:alpha val="2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6945" y="2144372"/>
            <a:ext cx="4129207" cy="36259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63304" y="1941436"/>
            <a:ext cx="4302333" cy="410230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401907" y="1084687"/>
            <a:ext cx="5743575" cy="5845810"/>
            <a:chOff x="6401907" y="1084687"/>
            <a:chExt cx="5743575" cy="5845810"/>
          </a:xfrm>
        </p:grpSpPr>
        <p:sp>
          <p:nvSpPr>
            <p:cNvPr id="6" name="object 6"/>
            <p:cNvSpPr/>
            <p:nvPr/>
          </p:nvSpPr>
          <p:spPr>
            <a:xfrm>
              <a:off x="9367673" y="2326486"/>
              <a:ext cx="2605405" cy="1654810"/>
            </a:xfrm>
            <a:custGeom>
              <a:avLst/>
              <a:gdLst/>
              <a:ahLst/>
              <a:cxnLst/>
              <a:rect l="l" t="t" r="r" b="b"/>
              <a:pathLst>
                <a:path w="2605404" h="1654810">
                  <a:moveTo>
                    <a:pt x="1442789" y="1654638"/>
                  </a:moveTo>
                  <a:lnTo>
                    <a:pt x="1392632" y="1654116"/>
                  </a:lnTo>
                  <a:lnTo>
                    <a:pt x="1342403" y="1652205"/>
                  </a:lnTo>
                  <a:lnTo>
                    <a:pt x="1292210" y="1648999"/>
                  </a:lnTo>
                  <a:lnTo>
                    <a:pt x="1242165" y="1644590"/>
                  </a:lnTo>
                  <a:lnTo>
                    <a:pt x="1192377" y="1639073"/>
                  </a:lnTo>
                  <a:lnTo>
                    <a:pt x="1142957" y="1632541"/>
                  </a:lnTo>
                  <a:lnTo>
                    <a:pt x="1094013" y="1625089"/>
                  </a:lnTo>
                  <a:lnTo>
                    <a:pt x="846577" y="1582069"/>
                  </a:lnTo>
                  <a:lnTo>
                    <a:pt x="698225" y="1558022"/>
                  </a:lnTo>
                  <a:lnTo>
                    <a:pt x="599382" y="1543090"/>
                  </a:lnTo>
                  <a:lnTo>
                    <a:pt x="500339" y="1529125"/>
                  </a:lnTo>
                  <a:lnTo>
                    <a:pt x="400885" y="1516204"/>
                  </a:lnTo>
                  <a:lnTo>
                    <a:pt x="300807" y="1504401"/>
                  </a:lnTo>
                  <a:lnTo>
                    <a:pt x="250467" y="1498943"/>
                  </a:lnTo>
                  <a:lnTo>
                    <a:pt x="194778" y="1492266"/>
                  </a:lnTo>
                  <a:lnTo>
                    <a:pt x="144736" y="1484054"/>
                  </a:lnTo>
                  <a:lnTo>
                    <a:pt x="101002" y="1473624"/>
                  </a:lnTo>
                  <a:lnTo>
                    <a:pt x="64234" y="1460291"/>
                  </a:lnTo>
                  <a:lnTo>
                    <a:pt x="14232" y="1422180"/>
                  </a:lnTo>
                  <a:lnTo>
                    <a:pt x="0" y="1364251"/>
                  </a:lnTo>
                  <a:lnTo>
                    <a:pt x="7944" y="1326144"/>
                  </a:lnTo>
                  <a:lnTo>
                    <a:pt x="26807" y="1281031"/>
                  </a:lnTo>
                  <a:lnTo>
                    <a:pt x="57248" y="1228227"/>
                  </a:lnTo>
                  <a:lnTo>
                    <a:pt x="84408" y="1186750"/>
                  </a:lnTo>
                  <a:lnTo>
                    <a:pt x="112417" y="1145673"/>
                  </a:lnTo>
                  <a:lnTo>
                    <a:pt x="141248" y="1105002"/>
                  </a:lnTo>
                  <a:lnTo>
                    <a:pt x="170874" y="1064746"/>
                  </a:lnTo>
                  <a:lnTo>
                    <a:pt x="201271" y="1024912"/>
                  </a:lnTo>
                  <a:lnTo>
                    <a:pt x="232413" y="985509"/>
                  </a:lnTo>
                  <a:lnTo>
                    <a:pt x="264273" y="946545"/>
                  </a:lnTo>
                  <a:lnTo>
                    <a:pt x="296825" y="908027"/>
                  </a:lnTo>
                  <a:lnTo>
                    <a:pt x="330044" y="869963"/>
                  </a:lnTo>
                  <a:lnTo>
                    <a:pt x="363904" y="832361"/>
                  </a:lnTo>
                  <a:lnTo>
                    <a:pt x="398378" y="795229"/>
                  </a:lnTo>
                  <a:lnTo>
                    <a:pt x="433442" y="758575"/>
                  </a:lnTo>
                  <a:lnTo>
                    <a:pt x="469068" y="722406"/>
                  </a:lnTo>
                  <a:lnTo>
                    <a:pt x="505232" y="686732"/>
                  </a:lnTo>
                  <a:lnTo>
                    <a:pt x="541907" y="651559"/>
                  </a:lnTo>
                  <a:lnTo>
                    <a:pt x="579067" y="616895"/>
                  </a:lnTo>
                  <a:lnTo>
                    <a:pt x="616686" y="582749"/>
                  </a:lnTo>
                  <a:lnTo>
                    <a:pt x="654739" y="549127"/>
                  </a:lnTo>
                  <a:lnTo>
                    <a:pt x="693199" y="516040"/>
                  </a:lnTo>
                  <a:lnTo>
                    <a:pt x="732041" y="483493"/>
                  </a:lnTo>
                  <a:lnTo>
                    <a:pt x="771239" y="451495"/>
                  </a:lnTo>
                  <a:lnTo>
                    <a:pt x="810767" y="420053"/>
                  </a:lnTo>
                  <a:lnTo>
                    <a:pt x="850598" y="389177"/>
                  </a:lnTo>
                  <a:lnTo>
                    <a:pt x="890708" y="358873"/>
                  </a:lnTo>
                  <a:lnTo>
                    <a:pt x="931070" y="329149"/>
                  </a:lnTo>
                  <a:lnTo>
                    <a:pt x="971658" y="300014"/>
                  </a:lnTo>
                  <a:lnTo>
                    <a:pt x="1012446" y="271475"/>
                  </a:lnTo>
                  <a:lnTo>
                    <a:pt x="1053408" y="243541"/>
                  </a:lnTo>
                  <a:lnTo>
                    <a:pt x="1094520" y="216218"/>
                  </a:lnTo>
                  <a:lnTo>
                    <a:pt x="1133949" y="191023"/>
                  </a:lnTo>
                  <a:lnTo>
                    <a:pt x="1174507" y="166392"/>
                  </a:lnTo>
                  <a:lnTo>
                    <a:pt x="1216070" y="142555"/>
                  </a:lnTo>
                  <a:lnTo>
                    <a:pt x="1258511" y="119741"/>
                  </a:lnTo>
                  <a:lnTo>
                    <a:pt x="1305307" y="96813"/>
                  </a:lnTo>
                  <a:lnTo>
                    <a:pt x="1352843" y="75667"/>
                  </a:lnTo>
                  <a:lnTo>
                    <a:pt x="1400973" y="56570"/>
                  </a:lnTo>
                  <a:lnTo>
                    <a:pt x="1449548" y="39790"/>
                  </a:lnTo>
                  <a:lnTo>
                    <a:pt x="1498423" y="25594"/>
                  </a:lnTo>
                  <a:lnTo>
                    <a:pt x="1547448" y="14249"/>
                  </a:lnTo>
                  <a:lnTo>
                    <a:pt x="1596477" y="6024"/>
                  </a:lnTo>
                  <a:lnTo>
                    <a:pt x="1645363" y="1185"/>
                  </a:lnTo>
                  <a:lnTo>
                    <a:pt x="1693958" y="0"/>
                  </a:lnTo>
                  <a:lnTo>
                    <a:pt x="1742115" y="2736"/>
                  </a:lnTo>
                  <a:lnTo>
                    <a:pt x="1789687" y="9661"/>
                  </a:lnTo>
                  <a:lnTo>
                    <a:pt x="1836526" y="21043"/>
                  </a:lnTo>
                  <a:lnTo>
                    <a:pt x="1882484" y="37148"/>
                  </a:lnTo>
                  <a:lnTo>
                    <a:pt x="1927416" y="58245"/>
                  </a:lnTo>
                  <a:lnTo>
                    <a:pt x="1971348" y="84815"/>
                  </a:lnTo>
                  <a:lnTo>
                    <a:pt x="2012511" y="115184"/>
                  </a:lnTo>
                  <a:lnTo>
                    <a:pt x="2051503" y="148535"/>
                  </a:lnTo>
                  <a:lnTo>
                    <a:pt x="2088925" y="184050"/>
                  </a:lnTo>
                  <a:lnTo>
                    <a:pt x="2125374" y="220913"/>
                  </a:lnTo>
                  <a:lnTo>
                    <a:pt x="2197748" y="295411"/>
                  </a:lnTo>
                  <a:lnTo>
                    <a:pt x="2234871" y="331412"/>
                  </a:lnTo>
                  <a:lnTo>
                    <a:pt x="2269660" y="362135"/>
                  </a:lnTo>
                  <a:lnTo>
                    <a:pt x="2306743" y="390943"/>
                  </a:lnTo>
                  <a:lnTo>
                    <a:pt x="2345818" y="417045"/>
                  </a:lnTo>
                  <a:lnTo>
                    <a:pt x="2386585" y="439648"/>
                  </a:lnTo>
                  <a:lnTo>
                    <a:pt x="2428741" y="457960"/>
                  </a:lnTo>
                  <a:lnTo>
                    <a:pt x="2471987" y="471189"/>
                  </a:lnTo>
                  <a:lnTo>
                    <a:pt x="2516020" y="478541"/>
                  </a:lnTo>
                  <a:lnTo>
                    <a:pt x="2560540" y="479226"/>
                  </a:lnTo>
                  <a:lnTo>
                    <a:pt x="2605246" y="472451"/>
                  </a:lnTo>
                  <a:lnTo>
                    <a:pt x="2342083" y="1068001"/>
                  </a:lnTo>
                  <a:lnTo>
                    <a:pt x="2321455" y="1113364"/>
                  </a:lnTo>
                  <a:lnTo>
                    <a:pt x="2300053" y="1158388"/>
                  </a:lnTo>
                  <a:lnTo>
                    <a:pt x="2277542" y="1202798"/>
                  </a:lnTo>
                  <a:lnTo>
                    <a:pt x="2253589" y="1246321"/>
                  </a:lnTo>
                  <a:lnTo>
                    <a:pt x="2227857" y="1288682"/>
                  </a:lnTo>
                  <a:lnTo>
                    <a:pt x="2200013" y="1329606"/>
                  </a:lnTo>
                  <a:lnTo>
                    <a:pt x="2163917" y="1376226"/>
                  </a:lnTo>
                  <a:lnTo>
                    <a:pt x="2111594" y="1432016"/>
                  </a:lnTo>
                  <a:lnTo>
                    <a:pt x="2075731" y="1463580"/>
                  </a:lnTo>
                  <a:lnTo>
                    <a:pt x="2038145" y="1492349"/>
                  </a:lnTo>
                  <a:lnTo>
                    <a:pt x="1998945" y="1518417"/>
                  </a:lnTo>
                  <a:lnTo>
                    <a:pt x="1958243" y="1541877"/>
                  </a:lnTo>
                  <a:lnTo>
                    <a:pt x="1916148" y="1562823"/>
                  </a:lnTo>
                  <a:lnTo>
                    <a:pt x="1872770" y="1581349"/>
                  </a:lnTo>
                  <a:lnTo>
                    <a:pt x="1828220" y="1597549"/>
                  </a:lnTo>
                  <a:lnTo>
                    <a:pt x="1782606" y="1611516"/>
                  </a:lnTo>
                  <a:lnTo>
                    <a:pt x="1736039" y="1623344"/>
                  </a:lnTo>
                  <a:lnTo>
                    <a:pt x="1688630" y="1633126"/>
                  </a:lnTo>
                  <a:lnTo>
                    <a:pt x="1640487" y="1640957"/>
                  </a:lnTo>
                  <a:lnTo>
                    <a:pt x="1591722" y="1646930"/>
                  </a:lnTo>
                  <a:lnTo>
                    <a:pt x="1542444" y="1651138"/>
                  </a:lnTo>
                  <a:lnTo>
                    <a:pt x="1492763" y="1653677"/>
                  </a:lnTo>
                  <a:lnTo>
                    <a:pt x="1442789" y="1654638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10014" y="2744126"/>
              <a:ext cx="2352040" cy="977900"/>
            </a:xfrm>
            <a:custGeom>
              <a:avLst/>
              <a:gdLst/>
              <a:ahLst/>
              <a:cxnLst/>
              <a:rect l="l" t="t" r="r" b="b"/>
              <a:pathLst>
                <a:path w="2352040" h="977900">
                  <a:moveTo>
                    <a:pt x="1978380" y="0"/>
                  </a:moveTo>
                  <a:lnTo>
                    <a:pt x="1929460" y="12750"/>
                  </a:lnTo>
                  <a:lnTo>
                    <a:pt x="1880666" y="25971"/>
                  </a:lnTo>
                  <a:lnTo>
                    <a:pt x="1832013" y="39687"/>
                  </a:lnTo>
                  <a:lnTo>
                    <a:pt x="1783486" y="53873"/>
                  </a:lnTo>
                  <a:lnTo>
                    <a:pt x="1735112" y="68541"/>
                  </a:lnTo>
                  <a:lnTo>
                    <a:pt x="1686877" y="83667"/>
                  </a:lnTo>
                  <a:lnTo>
                    <a:pt x="1638795" y="99275"/>
                  </a:lnTo>
                  <a:lnTo>
                    <a:pt x="1590865" y="115354"/>
                  </a:lnTo>
                  <a:lnTo>
                    <a:pt x="1543100" y="131889"/>
                  </a:lnTo>
                  <a:lnTo>
                    <a:pt x="1495488" y="148882"/>
                  </a:lnTo>
                  <a:lnTo>
                    <a:pt x="1448028" y="166344"/>
                  </a:lnTo>
                  <a:lnTo>
                    <a:pt x="1400746" y="184251"/>
                  </a:lnTo>
                  <a:lnTo>
                    <a:pt x="1353642" y="202603"/>
                  </a:lnTo>
                  <a:lnTo>
                    <a:pt x="1306703" y="221411"/>
                  </a:lnTo>
                  <a:lnTo>
                    <a:pt x="1259954" y="240665"/>
                  </a:lnTo>
                  <a:lnTo>
                    <a:pt x="1213370" y="260350"/>
                  </a:lnTo>
                  <a:lnTo>
                    <a:pt x="1166990" y="280479"/>
                  </a:lnTo>
                  <a:lnTo>
                    <a:pt x="1120787" y="301040"/>
                  </a:lnTo>
                  <a:lnTo>
                    <a:pt x="1074788" y="322033"/>
                  </a:lnTo>
                  <a:lnTo>
                    <a:pt x="1028979" y="343458"/>
                  </a:lnTo>
                  <a:lnTo>
                    <a:pt x="983373" y="365315"/>
                  </a:lnTo>
                  <a:lnTo>
                    <a:pt x="937971" y="387578"/>
                  </a:lnTo>
                  <a:lnTo>
                    <a:pt x="892784" y="410273"/>
                  </a:lnTo>
                  <a:lnTo>
                    <a:pt x="847801" y="433374"/>
                  </a:lnTo>
                  <a:lnTo>
                    <a:pt x="803033" y="456895"/>
                  </a:lnTo>
                  <a:lnTo>
                    <a:pt x="758494" y="480822"/>
                  </a:lnTo>
                  <a:lnTo>
                    <a:pt x="714171" y="505155"/>
                  </a:lnTo>
                  <a:lnTo>
                    <a:pt x="670077" y="529894"/>
                  </a:lnTo>
                  <a:lnTo>
                    <a:pt x="626211" y="555040"/>
                  </a:lnTo>
                  <a:lnTo>
                    <a:pt x="582587" y="580567"/>
                  </a:lnTo>
                  <a:lnTo>
                    <a:pt x="539191" y="606501"/>
                  </a:lnTo>
                  <a:lnTo>
                    <a:pt x="496049" y="632815"/>
                  </a:lnTo>
                  <a:lnTo>
                    <a:pt x="453148" y="659523"/>
                  </a:lnTo>
                  <a:lnTo>
                    <a:pt x="411441" y="687781"/>
                  </a:lnTo>
                  <a:lnTo>
                    <a:pt x="368630" y="714667"/>
                  </a:lnTo>
                  <a:lnTo>
                    <a:pt x="325107" y="740689"/>
                  </a:lnTo>
                  <a:lnTo>
                    <a:pt x="237553" y="792124"/>
                  </a:lnTo>
                  <a:lnTo>
                    <a:pt x="194335" y="818527"/>
                  </a:lnTo>
                  <a:lnTo>
                    <a:pt x="152031" y="846074"/>
                  </a:lnTo>
                  <a:lnTo>
                    <a:pt x="111036" y="875233"/>
                  </a:lnTo>
                  <a:lnTo>
                    <a:pt x="71767" y="906526"/>
                  </a:lnTo>
                  <a:lnTo>
                    <a:pt x="34620" y="940435"/>
                  </a:lnTo>
                  <a:lnTo>
                    <a:pt x="0" y="977480"/>
                  </a:lnTo>
                  <a:lnTo>
                    <a:pt x="37045" y="940612"/>
                  </a:lnTo>
                  <a:lnTo>
                    <a:pt x="76873" y="907440"/>
                  </a:lnTo>
                  <a:lnTo>
                    <a:pt x="118935" y="877252"/>
                  </a:lnTo>
                  <a:lnTo>
                    <a:pt x="162674" y="849337"/>
                  </a:lnTo>
                  <a:lnTo>
                    <a:pt x="207556" y="822998"/>
                  </a:lnTo>
                  <a:lnTo>
                    <a:pt x="298564" y="772248"/>
                  </a:lnTo>
                  <a:lnTo>
                    <a:pt x="343598" y="746417"/>
                  </a:lnTo>
                  <a:lnTo>
                    <a:pt x="428701" y="693585"/>
                  </a:lnTo>
                  <a:lnTo>
                    <a:pt x="514565" y="642035"/>
                  </a:lnTo>
                  <a:lnTo>
                    <a:pt x="601179" y="591781"/>
                  </a:lnTo>
                  <a:lnTo>
                    <a:pt x="688530" y="542823"/>
                  </a:lnTo>
                  <a:lnTo>
                    <a:pt x="776592" y="495198"/>
                  </a:lnTo>
                  <a:lnTo>
                    <a:pt x="865352" y="448881"/>
                  </a:lnTo>
                  <a:lnTo>
                    <a:pt x="954786" y="403898"/>
                  </a:lnTo>
                  <a:lnTo>
                    <a:pt x="1044892" y="360260"/>
                  </a:lnTo>
                  <a:lnTo>
                    <a:pt x="1135634" y="317982"/>
                  </a:lnTo>
                  <a:lnTo>
                    <a:pt x="1226997" y="277063"/>
                  </a:lnTo>
                  <a:lnTo>
                    <a:pt x="1318983" y="237528"/>
                  </a:lnTo>
                  <a:lnTo>
                    <a:pt x="1411554" y="199364"/>
                  </a:lnTo>
                  <a:lnTo>
                    <a:pt x="1504696" y="162598"/>
                  </a:lnTo>
                  <a:lnTo>
                    <a:pt x="1598383" y="127228"/>
                  </a:lnTo>
                  <a:lnTo>
                    <a:pt x="1692617" y="93281"/>
                  </a:lnTo>
                  <a:lnTo>
                    <a:pt x="1787372" y="60756"/>
                  </a:lnTo>
                  <a:lnTo>
                    <a:pt x="1882635" y="29654"/>
                  </a:lnTo>
                  <a:lnTo>
                    <a:pt x="1978380" y="0"/>
                  </a:lnTo>
                  <a:close/>
                </a:path>
                <a:path w="2352040" h="977900">
                  <a:moveTo>
                    <a:pt x="2351646" y="143941"/>
                  </a:moveTo>
                  <a:lnTo>
                    <a:pt x="2305088" y="160235"/>
                  </a:lnTo>
                  <a:lnTo>
                    <a:pt x="1782152" y="346265"/>
                  </a:lnTo>
                  <a:lnTo>
                    <a:pt x="1199337" y="559549"/>
                  </a:lnTo>
                  <a:lnTo>
                    <a:pt x="619290" y="777887"/>
                  </a:lnTo>
                  <a:lnTo>
                    <a:pt x="103746" y="977480"/>
                  </a:lnTo>
                  <a:lnTo>
                    <a:pt x="197027" y="944841"/>
                  </a:lnTo>
                  <a:lnTo>
                    <a:pt x="721309" y="757999"/>
                  </a:lnTo>
                  <a:lnTo>
                    <a:pt x="1255712" y="562114"/>
                  </a:lnTo>
                  <a:lnTo>
                    <a:pt x="1835797" y="343611"/>
                  </a:lnTo>
                  <a:lnTo>
                    <a:pt x="2351646" y="143941"/>
                  </a:lnTo>
                  <a:close/>
                </a:path>
              </a:pathLst>
            </a:custGeom>
            <a:solidFill>
              <a:srgbClr val="DFB0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1907" y="1084687"/>
              <a:ext cx="5743554" cy="584539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40"/>
              </a:spcBef>
            </a:pPr>
            <a:r>
              <a:rPr spc="-1800" dirty="0"/>
              <a:t>T</a:t>
            </a:r>
            <a:r>
              <a:rPr spc="135" dirty="0"/>
              <a:t>h</a:t>
            </a:r>
            <a:r>
              <a:rPr spc="-475" dirty="0"/>
              <a:t>a</a:t>
            </a:r>
            <a:r>
              <a:rPr spc="125" dirty="0"/>
              <a:t>n</a:t>
            </a:r>
            <a:r>
              <a:rPr spc="625" dirty="0"/>
              <a:t>k</a:t>
            </a:r>
            <a:r>
              <a:rPr spc="-570" dirty="0"/>
              <a:t> </a:t>
            </a:r>
            <a:r>
              <a:rPr spc="195" dirty="0"/>
              <a:t>y</a:t>
            </a:r>
            <a:r>
              <a:rPr spc="555" dirty="0"/>
              <a:t>o</a:t>
            </a:r>
            <a:r>
              <a:rPr spc="-30" dirty="0"/>
              <a:t>u</a:t>
            </a:r>
            <a:r>
              <a:rPr spc="-610" dirty="0"/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66633" y="0"/>
            <a:ext cx="10721975" cy="10271125"/>
            <a:chOff x="7566633" y="0"/>
            <a:chExt cx="10721975" cy="10271125"/>
          </a:xfrm>
        </p:grpSpPr>
        <p:sp>
          <p:nvSpPr>
            <p:cNvPr id="3" name="object 3"/>
            <p:cNvSpPr/>
            <p:nvPr/>
          </p:nvSpPr>
          <p:spPr>
            <a:xfrm>
              <a:off x="8850135" y="0"/>
              <a:ext cx="9438005" cy="10271125"/>
            </a:xfrm>
            <a:custGeom>
              <a:avLst/>
              <a:gdLst/>
              <a:ahLst/>
              <a:cxnLst/>
              <a:rect l="l" t="t" r="r" b="b"/>
              <a:pathLst>
                <a:path w="9438005" h="10271125">
                  <a:moveTo>
                    <a:pt x="0" y="0"/>
                  </a:moveTo>
                  <a:lnTo>
                    <a:pt x="9437864" y="0"/>
                  </a:lnTo>
                  <a:lnTo>
                    <a:pt x="9437864" y="10270926"/>
                  </a:lnTo>
                  <a:lnTo>
                    <a:pt x="0" y="10270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51546" y="1424141"/>
              <a:ext cx="7839074" cy="74390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66633" y="112600"/>
              <a:ext cx="2161540" cy="1419860"/>
            </a:xfrm>
            <a:custGeom>
              <a:avLst/>
              <a:gdLst/>
              <a:ahLst/>
              <a:cxnLst/>
              <a:rect l="l" t="t" r="r" b="b"/>
              <a:pathLst>
                <a:path w="2161540" h="1419860">
                  <a:moveTo>
                    <a:pt x="684458" y="1419783"/>
                  </a:moveTo>
                  <a:lnTo>
                    <a:pt x="644207" y="1400340"/>
                  </a:lnTo>
                  <a:lnTo>
                    <a:pt x="622269" y="1363967"/>
                  </a:lnTo>
                  <a:lnTo>
                    <a:pt x="616179" y="1317448"/>
                  </a:lnTo>
                  <a:lnTo>
                    <a:pt x="623471" y="1267572"/>
                  </a:lnTo>
                  <a:lnTo>
                    <a:pt x="641678" y="1221122"/>
                  </a:lnTo>
                  <a:lnTo>
                    <a:pt x="672886" y="1174919"/>
                  </a:lnTo>
                  <a:lnTo>
                    <a:pt x="715775" y="1139284"/>
                  </a:lnTo>
                  <a:lnTo>
                    <a:pt x="754730" y="1126033"/>
                  </a:lnTo>
                  <a:lnTo>
                    <a:pt x="771455" y="1126655"/>
                  </a:lnTo>
                  <a:lnTo>
                    <a:pt x="809318" y="1142762"/>
                  </a:lnTo>
                  <a:lnTo>
                    <a:pt x="834520" y="1196085"/>
                  </a:lnTo>
                  <a:lnTo>
                    <a:pt x="835252" y="1229105"/>
                  </a:lnTo>
                  <a:lnTo>
                    <a:pt x="829786" y="1262450"/>
                  </a:lnTo>
                  <a:lnTo>
                    <a:pt x="815065" y="1304543"/>
                  </a:lnTo>
                  <a:lnTo>
                    <a:pt x="791452" y="1348914"/>
                  </a:lnTo>
                  <a:lnTo>
                    <a:pt x="760667" y="1387971"/>
                  </a:lnTo>
                  <a:lnTo>
                    <a:pt x="724429" y="1414125"/>
                  </a:lnTo>
                  <a:lnTo>
                    <a:pt x="684458" y="1419783"/>
                  </a:lnTo>
                  <a:close/>
                </a:path>
                <a:path w="2161540" h="1419860">
                  <a:moveTo>
                    <a:pt x="75103" y="1118620"/>
                  </a:moveTo>
                  <a:lnTo>
                    <a:pt x="36129" y="1113570"/>
                  </a:lnTo>
                  <a:lnTo>
                    <a:pt x="11671" y="1092652"/>
                  </a:lnTo>
                  <a:lnTo>
                    <a:pt x="153" y="1060363"/>
                  </a:lnTo>
                  <a:lnTo>
                    <a:pt x="0" y="1021202"/>
                  </a:lnTo>
                  <a:lnTo>
                    <a:pt x="9635" y="979669"/>
                  </a:lnTo>
                  <a:lnTo>
                    <a:pt x="27485" y="940262"/>
                  </a:lnTo>
                  <a:lnTo>
                    <a:pt x="51973" y="907479"/>
                  </a:lnTo>
                  <a:lnTo>
                    <a:pt x="108062" y="864912"/>
                  </a:lnTo>
                  <a:lnTo>
                    <a:pt x="173353" y="838530"/>
                  </a:lnTo>
                  <a:lnTo>
                    <a:pt x="215252" y="829386"/>
                  </a:lnTo>
                  <a:lnTo>
                    <a:pt x="229642" y="828776"/>
                  </a:lnTo>
                  <a:lnTo>
                    <a:pt x="244031" y="829386"/>
                  </a:lnTo>
                  <a:lnTo>
                    <a:pt x="285931" y="838530"/>
                  </a:lnTo>
                  <a:lnTo>
                    <a:pt x="320184" y="865518"/>
                  </a:lnTo>
                  <a:lnTo>
                    <a:pt x="338076" y="905275"/>
                  </a:lnTo>
                  <a:lnTo>
                    <a:pt x="339588" y="919853"/>
                  </a:lnTo>
                  <a:lnTo>
                    <a:pt x="339459" y="927162"/>
                  </a:lnTo>
                  <a:lnTo>
                    <a:pt x="323331" y="975242"/>
                  </a:lnTo>
                  <a:lnTo>
                    <a:pt x="292937" y="1012720"/>
                  </a:lnTo>
                  <a:lnTo>
                    <a:pt x="252098" y="1045997"/>
                  </a:lnTo>
                  <a:lnTo>
                    <a:pt x="205356" y="1074149"/>
                  </a:lnTo>
                  <a:lnTo>
                    <a:pt x="157249" y="1096252"/>
                  </a:lnTo>
                  <a:lnTo>
                    <a:pt x="112318" y="1111384"/>
                  </a:lnTo>
                  <a:lnTo>
                    <a:pt x="75103" y="1118620"/>
                  </a:lnTo>
                  <a:close/>
                </a:path>
                <a:path w="2161540" h="1419860">
                  <a:moveTo>
                    <a:pt x="334838" y="262132"/>
                  </a:moveTo>
                  <a:lnTo>
                    <a:pt x="303176" y="256360"/>
                  </a:lnTo>
                  <a:lnTo>
                    <a:pt x="281780" y="233666"/>
                  </a:lnTo>
                  <a:lnTo>
                    <a:pt x="274878" y="189761"/>
                  </a:lnTo>
                  <a:lnTo>
                    <a:pt x="276545" y="175539"/>
                  </a:lnTo>
                  <a:lnTo>
                    <a:pt x="288720" y="134672"/>
                  </a:lnTo>
                  <a:lnTo>
                    <a:pt x="310882" y="98238"/>
                  </a:lnTo>
                  <a:lnTo>
                    <a:pt x="340254" y="68459"/>
                  </a:lnTo>
                  <a:lnTo>
                    <a:pt x="384467" y="36440"/>
                  </a:lnTo>
                  <a:lnTo>
                    <a:pt x="441452" y="8931"/>
                  </a:lnTo>
                  <a:lnTo>
                    <a:pt x="474986" y="0"/>
                  </a:lnTo>
                  <a:lnTo>
                    <a:pt x="506869" y="121"/>
                  </a:lnTo>
                  <a:lnTo>
                    <a:pt x="534627" y="12787"/>
                  </a:lnTo>
                  <a:lnTo>
                    <a:pt x="549780" y="33230"/>
                  </a:lnTo>
                  <a:lnTo>
                    <a:pt x="557603" y="58795"/>
                  </a:lnTo>
                  <a:lnTo>
                    <a:pt x="558287" y="86930"/>
                  </a:lnTo>
                  <a:lnTo>
                    <a:pt x="552025" y="115084"/>
                  </a:lnTo>
                  <a:lnTo>
                    <a:pt x="531636" y="152912"/>
                  </a:lnTo>
                  <a:lnTo>
                    <a:pt x="502725" y="184840"/>
                  </a:lnTo>
                  <a:lnTo>
                    <a:pt x="449129" y="220833"/>
                  </a:lnTo>
                  <a:lnTo>
                    <a:pt x="412042" y="240077"/>
                  </a:lnTo>
                  <a:lnTo>
                    <a:pt x="372536" y="255274"/>
                  </a:lnTo>
                  <a:lnTo>
                    <a:pt x="334838" y="262132"/>
                  </a:lnTo>
                  <a:close/>
                </a:path>
                <a:path w="2161540" h="1419860">
                  <a:moveTo>
                    <a:pt x="777719" y="531459"/>
                  </a:moveTo>
                  <a:lnTo>
                    <a:pt x="747848" y="529546"/>
                  </a:lnTo>
                  <a:lnTo>
                    <a:pt x="721766" y="516252"/>
                  </a:lnTo>
                  <a:lnTo>
                    <a:pt x="703056" y="491119"/>
                  </a:lnTo>
                  <a:lnTo>
                    <a:pt x="695306" y="453688"/>
                  </a:lnTo>
                  <a:lnTo>
                    <a:pt x="702413" y="416592"/>
                  </a:lnTo>
                  <a:lnTo>
                    <a:pt x="721455" y="383256"/>
                  </a:lnTo>
                  <a:lnTo>
                    <a:pt x="749018" y="358283"/>
                  </a:lnTo>
                  <a:lnTo>
                    <a:pt x="781685" y="346276"/>
                  </a:lnTo>
                  <a:lnTo>
                    <a:pt x="787380" y="346096"/>
                  </a:lnTo>
                  <a:lnTo>
                    <a:pt x="793030" y="346522"/>
                  </a:lnTo>
                  <a:lnTo>
                    <a:pt x="834489" y="363855"/>
                  </a:lnTo>
                  <a:lnTo>
                    <a:pt x="858018" y="395448"/>
                  </a:lnTo>
                  <a:lnTo>
                    <a:pt x="863983" y="423130"/>
                  </a:lnTo>
                  <a:lnTo>
                    <a:pt x="863973" y="428793"/>
                  </a:lnTo>
                  <a:lnTo>
                    <a:pt x="854195" y="473489"/>
                  </a:lnTo>
                  <a:lnTo>
                    <a:pt x="807791" y="522449"/>
                  </a:lnTo>
                  <a:lnTo>
                    <a:pt x="777719" y="531459"/>
                  </a:lnTo>
                  <a:close/>
                </a:path>
                <a:path w="2161540" h="1419860">
                  <a:moveTo>
                    <a:pt x="2039194" y="411972"/>
                  </a:moveTo>
                  <a:lnTo>
                    <a:pt x="1977323" y="398890"/>
                  </a:lnTo>
                  <a:lnTo>
                    <a:pt x="1913297" y="363757"/>
                  </a:lnTo>
                  <a:lnTo>
                    <a:pt x="1862271" y="311772"/>
                  </a:lnTo>
                  <a:lnTo>
                    <a:pt x="1848799" y="248915"/>
                  </a:lnTo>
                  <a:lnTo>
                    <a:pt x="1863820" y="215279"/>
                  </a:lnTo>
                  <a:lnTo>
                    <a:pt x="1897438" y="181168"/>
                  </a:lnTo>
                  <a:lnTo>
                    <a:pt x="1933020" y="160873"/>
                  </a:lnTo>
                  <a:lnTo>
                    <a:pt x="1972488" y="149566"/>
                  </a:lnTo>
                  <a:lnTo>
                    <a:pt x="2015713" y="147064"/>
                  </a:lnTo>
                  <a:lnTo>
                    <a:pt x="2031464" y="148210"/>
                  </a:lnTo>
                  <a:lnTo>
                    <a:pt x="2077365" y="160516"/>
                  </a:lnTo>
                  <a:lnTo>
                    <a:pt x="2117886" y="185055"/>
                  </a:lnTo>
                  <a:lnTo>
                    <a:pt x="2143810" y="218121"/>
                  </a:lnTo>
                  <a:lnTo>
                    <a:pt x="2158326" y="257512"/>
                  </a:lnTo>
                  <a:lnTo>
                    <a:pt x="2160935" y="282655"/>
                  </a:lnTo>
                  <a:lnTo>
                    <a:pt x="2160758" y="291068"/>
                  </a:lnTo>
                  <a:lnTo>
                    <a:pt x="2147709" y="342687"/>
                  </a:lnTo>
                  <a:lnTo>
                    <a:pt x="2121430" y="378881"/>
                  </a:lnTo>
                  <a:lnTo>
                    <a:pt x="2087160" y="401379"/>
                  </a:lnTo>
                  <a:lnTo>
                    <a:pt x="2047441" y="411543"/>
                  </a:lnTo>
                  <a:lnTo>
                    <a:pt x="2039194" y="411972"/>
                  </a:lnTo>
                  <a:close/>
                </a:path>
                <a:path w="2161540" h="1419860">
                  <a:moveTo>
                    <a:pt x="1098753" y="927055"/>
                  </a:moveTo>
                  <a:lnTo>
                    <a:pt x="1058218" y="912184"/>
                  </a:lnTo>
                  <a:lnTo>
                    <a:pt x="1024608" y="884162"/>
                  </a:lnTo>
                  <a:lnTo>
                    <a:pt x="997031" y="848275"/>
                  </a:lnTo>
                  <a:lnTo>
                    <a:pt x="979132" y="806818"/>
                  </a:lnTo>
                  <a:lnTo>
                    <a:pt x="974554" y="762088"/>
                  </a:lnTo>
                  <a:lnTo>
                    <a:pt x="986942" y="716380"/>
                  </a:lnTo>
                  <a:lnTo>
                    <a:pt x="1019941" y="671990"/>
                  </a:lnTo>
                  <a:lnTo>
                    <a:pt x="1054367" y="648727"/>
                  </a:lnTo>
                  <a:lnTo>
                    <a:pt x="1092554" y="638872"/>
                  </a:lnTo>
                  <a:lnTo>
                    <a:pt x="1129897" y="643018"/>
                  </a:lnTo>
                  <a:lnTo>
                    <a:pt x="1161790" y="661761"/>
                  </a:lnTo>
                  <a:lnTo>
                    <a:pt x="1162119" y="661761"/>
                  </a:lnTo>
                  <a:lnTo>
                    <a:pt x="1185090" y="696187"/>
                  </a:lnTo>
                  <a:lnTo>
                    <a:pt x="1198549" y="735991"/>
                  </a:lnTo>
                  <a:lnTo>
                    <a:pt x="1201499" y="763853"/>
                  </a:lnTo>
                  <a:lnTo>
                    <a:pt x="1199940" y="811725"/>
                  </a:lnTo>
                  <a:lnTo>
                    <a:pt x="1187186" y="856913"/>
                  </a:lnTo>
                  <a:lnTo>
                    <a:pt x="1164937" y="894487"/>
                  </a:lnTo>
                  <a:lnTo>
                    <a:pt x="1134892" y="919512"/>
                  </a:lnTo>
                  <a:lnTo>
                    <a:pt x="1098753" y="927055"/>
                  </a:lnTo>
                  <a:close/>
                </a:path>
                <a:path w="2161540" h="1419860">
                  <a:moveTo>
                    <a:pt x="1162119" y="661761"/>
                  </a:moveTo>
                  <a:lnTo>
                    <a:pt x="1161790" y="661761"/>
                  </a:lnTo>
                  <a:lnTo>
                    <a:pt x="1161790" y="661351"/>
                  </a:lnTo>
                  <a:lnTo>
                    <a:pt x="1162119" y="661761"/>
                  </a:lnTo>
                  <a:close/>
                </a:path>
                <a:path w="2161540" h="1419860">
                  <a:moveTo>
                    <a:pt x="1295246" y="412360"/>
                  </a:moveTo>
                  <a:lnTo>
                    <a:pt x="1246889" y="379574"/>
                  </a:lnTo>
                  <a:lnTo>
                    <a:pt x="1226471" y="312108"/>
                  </a:lnTo>
                  <a:lnTo>
                    <a:pt x="1219394" y="246353"/>
                  </a:lnTo>
                  <a:lnTo>
                    <a:pt x="1222699" y="213689"/>
                  </a:lnTo>
                  <a:lnTo>
                    <a:pt x="1233157" y="173300"/>
                  </a:lnTo>
                  <a:lnTo>
                    <a:pt x="1252610" y="136981"/>
                  </a:lnTo>
                  <a:lnTo>
                    <a:pt x="1281603" y="107701"/>
                  </a:lnTo>
                  <a:lnTo>
                    <a:pt x="1317762" y="87873"/>
                  </a:lnTo>
                  <a:lnTo>
                    <a:pt x="1355121" y="86223"/>
                  </a:lnTo>
                  <a:lnTo>
                    <a:pt x="1388968" y="100148"/>
                  </a:lnTo>
                  <a:lnTo>
                    <a:pt x="1435457" y="160913"/>
                  </a:lnTo>
                  <a:lnTo>
                    <a:pt x="1443846" y="203235"/>
                  </a:lnTo>
                  <a:lnTo>
                    <a:pt x="1444560" y="224827"/>
                  </a:lnTo>
                  <a:lnTo>
                    <a:pt x="1444036" y="235604"/>
                  </a:lnTo>
                  <a:lnTo>
                    <a:pt x="1436140" y="278020"/>
                  </a:lnTo>
                  <a:lnTo>
                    <a:pt x="1419296" y="317744"/>
                  </a:lnTo>
                  <a:lnTo>
                    <a:pt x="1391155" y="356429"/>
                  </a:lnTo>
                  <a:lnTo>
                    <a:pt x="1361412" y="383972"/>
                  </a:lnTo>
                  <a:lnTo>
                    <a:pt x="1328214" y="404381"/>
                  </a:lnTo>
                  <a:lnTo>
                    <a:pt x="1295246" y="412360"/>
                  </a:lnTo>
                  <a:close/>
                </a:path>
                <a:path w="2161540" h="1419860">
                  <a:moveTo>
                    <a:pt x="1518940" y="1248500"/>
                  </a:moveTo>
                  <a:lnTo>
                    <a:pt x="1481832" y="1245780"/>
                  </a:lnTo>
                  <a:lnTo>
                    <a:pt x="1449990" y="1226032"/>
                  </a:lnTo>
                  <a:lnTo>
                    <a:pt x="1429375" y="1191263"/>
                  </a:lnTo>
                  <a:lnTo>
                    <a:pt x="1423894" y="1151976"/>
                  </a:lnTo>
                  <a:lnTo>
                    <a:pt x="1431515" y="1112851"/>
                  </a:lnTo>
                  <a:lnTo>
                    <a:pt x="1450203" y="1078565"/>
                  </a:lnTo>
                  <a:lnTo>
                    <a:pt x="1477924" y="1053794"/>
                  </a:lnTo>
                  <a:lnTo>
                    <a:pt x="1512646" y="1043218"/>
                  </a:lnTo>
                  <a:lnTo>
                    <a:pt x="1552334" y="1051513"/>
                  </a:lnTo>
                  <a:lnTo>
                    <a:pt x="1589041" y="1084515"/>
                  </a:lnTo>
                  <a:lnTo>
                    <a:pt x="1606986" y="1130487"/>
                  </a:lnTo>
                  <a:lnTo>
                    <a:pt x="1605335" y="1175187"/>
                  </a:lnTo>
                  <a:lnTo>
                    <a:pt x="1586343" y="1211135"/>
                  </a:lnTo>
                  <a:lnTo>
                    <a:pt x="1555660" y="1236262"/>
                  </a:lnTo>
                  <a:lnTo>
                    <a:pt x="1518940" y="1248500"/>
                  </a:lnTo>
                  <a:close/>
                </a:path>
              </a:pathLst>
            </a:custGeom>
            <a:solidFill>
              <a:srgbClr val="FFD5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1344447"/>
            <a:ext cx="4555490" cy="1332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50" spc="204" dirty="0">
                <a:solidFill>
                  <a:srgbClr val="FFD52F"/>
                </a:solidFill>
                <a:latin typeface="Lucida Sans Unicode"/>
                <a:cs typeface="Lucida Sans Unicode"/>
              </a:rPr>
              <a:t>G</a:t>
            </a:r>
            <a:r>
              <a:rPr sz="8550" spc="-450" dirty="0">
                <a:solidFill>
                  <a:srgbClr val="FFD52F"/>
                </a:solidFill>
                <a:latin typeface="Lucida Sans Unicode"/>
                <a:cs typeface="Lucida Sans Unicode"/>
              </a:rPr>
              <a:t>r</a:t>
            </a:r>
            <a:r>
              <a:rPr sz="8550" spc="280" dirty="0">
                <a:solidFill>
                  <a:srgbClr val="FFD52F"/>
                </a:solidFill>
                <a:latin typeface="Lucida Sans Unicode"/>
                <a:cs typeface="Lucida Sans Unicode"/>
              </a:rPr>
              <a:t>ee</a:t>
            </a:r>
            <a:r>
              <a:rPr sz="8550" spc="-254" dirty="0">
                <a:solidFill>
                  <a:srgbClr val="FFD52F"/>
                </a:solidFill>
                <a:latin typeface="Lucida Sans Unicode"/>
                <a:cs typeface="Lucida Sans Unicode"/>
              </a:rPr>
              <a:t>t</a:t>
            </a:r>
            <a:r>
              <a:rPr sz="8550" spc="-455" dirty="0">
                <a:solidFill>
                  <a:srgbClr val="FFD52F"/>
                </a:solidFill>
                <a:latin typeface="Lucida Sans Unicode"/>
                <a:cs typeface="Lucida Sans Unicode"/>
              </a:rPr>
              <a:t>i</a:t>
            </a:r>
            <a:r>
              <a:rPr sz="8550" spc="15" dirty="0">
                <a:solidFill>
                  <a:srgbClr val="FFD52F"/>
                </a:solidFill>
                <a:latin typeface="Lucida Sans Unicode"/>
                <a:cs typeface="Lucida Sans Unicode"/>
              </a:rPr>
              <a:t>n</a:t>
            </a:r>
            <a:r>
              <a:rPr sz="8550" spc="484" dirty="0">
                <a:solidFill>
                  <a:srgbClr val="FFD52F"/>
                </a:solidFill>
                <a:latin typeface="Lucida Sans Unicode"/>
                <a:cs typeface="Lucida Sans Unicode"/>
              </a:rPr>
              <a:t>g</a:t>
            </a:r>
            <a:endParaRPr sz="85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5349374"/>
            <a:ext cx="3465195" cy="4937760"/>
          </a:xfrm>
          <a:custGeom>
            <a:avLst/>
            <a:gdLst/>
            <a:ahLst/>
            <a:cxnLst/>
            <a:rect l="l" t="t" r="r" b="b"/>
            <a:pathLst>
              <a:path w="3465195" h="4937759">
                <a:moveTo>
                  <a:pt x="467326" y="12700"/>
                </a:moveTo>
                <a:lnTo>
                  <a:pt x="82228" y="12700"/>
                </a:lnTo>
                <a:lnTo>
                  <a:pt x="130095" y="0"/>
                </a:lnTo>
                <a:lnTo>
                  <a:pt x="419459" y="0"/>
                </a:lnTo>
                <a:lnTo>
                  <a:pt x="467326" y="12700"/>
                </a:lnTo>
                <a:close/>
              </a:path>
              <a:path w="3465195" h="4937759">
                <a:moveTo>
                  <a:pt x="2943482" y="4937625"/>
                </a:moveTo>
                <a:lnTo>
                  <a:pt x="0" y="4937625"/>
                </a:lnTo>
                <a:lnTo>
                  <a:pt x="0" y="12700"/>
                </a:lnTo>
                <a:lnTo>
                  <a:pt x="562488" y="12700"/>
                </a:lnTo>
                <a:lnTo>
                  <a:pt x="609773" y="25400"/>
                </a:lnTo>
                <a:lnTo>
                  <a:pt x="703727" y="25400"/>
                </a:lnTo>
                <a:lnTo>
                  <a:pt x="796825" y="50800"/>
                </a:lnTo>
                <a:lnTo>
                  <a:pt x="843040" y="50800"/>
                </a:lnTo>
                <a:lnTo>
                  <a:pt x="934776" y="76200"/>
                </a:lnTo>
                <a:lnTo>
                  <a:pt x="980288" y="76200"/>
                </a:lnTo>
                <a:lnTo>
                  <a:pt x="1335153" y="177800"/>
                </a:lnTo>
                <a:lnTo>
                  <a:pt x="1378282" y="203200"/>
                </a:lnTo>
                <a:lnTo>
                  <a:pt x="1463663" y="228600"/>
                </a:lnTo>
                <a:lnTo>
                  <a:pt x="1505906" y="254000"/>
                </a:lnTo>
                <a:lnTo>
                  <a:pt x="1589470" y="279400"/>
                </a:lnTo>
                <a:lnTo>
                  <a:pt x="1630782" y="304800"/>
                </a:lnTo>
                <a:lnTo>
                  <a:pt x="1671773" y="317500"/>
                </a:lnTo>
                <a:lnTo>
                  <a:pt x="1752772" y="368300"/>
                </a:lnTo>
                <a:lnTo>
                  <a:pt x="1792771" y="381000"/>
                </a:lnTo>
                <a:lnTo>
                  <a:pt x="1832429" y="406400"/>
                </a:lnTo>
                <a:lnTo>
                  <a:pt x="1949306" y="482600"/>
                </a:lnTo>
                <a:lnTo>
                  <a:pt x="1987549" y="495300"/>
                </a:lnTo>
                <a:lnTo>
                  <a:pt x="2025427" y="520700"/>
                </a:lnTo>
                <a:lnTo>
                  <a:pt x="2100062" y="571500"/>
                </a:lnTo>
                <a:lnTo>
                  <a:pt x="2173172" y="622300"/>
                </a:lnTo>
                <a:lnTo>
                  <a:pt x="2209142" y="660400"/>
                </a:lnTo>
                <a:lnTo>
                  <a:pt x="2244715" y="685800"/>
                </a:lnTo>
                <a:lnTo>
                  <a:pt x="2314652" y="736600"/>
                </a:lnTo>
                <a:lnTo>
                  <a:pt x="2349005" y="774700"/>
                </a:lnTo>
                <a:lnTo>
                  <a:pt x="2416455" y="825500"/>
                </a:lnTo>
                <a:lnTo>
                  <a:pt x="2449542" y="863600"/>
                </a:lnTo>
                <a:lnTo>
                  <a:pt x="2482196" y="889000"/>
                </a:lnTo>
                <a:lnTo>
                  <a:pt x="2514414" y="914400"/>
                </a:lnTo>
                <a:lnTo>
                  <a:pt x="2546189" y="952500"/>
                </a:lnTo>
                <a:lnTo>
                  <a:pt x="2577517" y="990600"/>
                </a:lnTo>
                <a:lnTo>
                  <a:pt x="2608392" y="1016000"/>
                </a:lnTo>
                <a:lnTo>
                  <a:pt x="2638810" y="1054100"/>
                </a:lnTo>
                <a:lnTo>
                  <a:pt x="2668766" y="1079500"/>
                </a:lnTo>
                <a:lnTo>
                  <a:pt x="2698253" y="1117600"/>
                </a:lnTo>
                <a:lnTo>
                  <a:pt x="2727268" y="1155700"/>
                </a:lnTo>
                <a:lnTo>
                  <a:pt x="2755805" y="1181100"/>
                </a:lnTo>
                <a:lnTo>
                  <a:pt x="2783859" y="1219200"/>
                </a:lnTo>
                <a:lnTo>
                  <a:pt x="2811426" y="1257300"/>
                </a:lnTo>
                <a:lnTo>
                  <a:pt x="2838499" y="1295400"/>
                </a:lnTo>
                <a:lnTo>
                  <a:pt x="2865074" y="1333500"/>
                </a:lnTo>
                <a:lnTo>
                  <a:pt x="2891146" y="1371600"/>
                </a:lnTo>
                <a:lnTo>
                  <a:pt x="2916710" y="1409700"/>
                </a:lnTo>
                <a:lnTo>
                  <a:pt x="2941760" y="1435100"/>
                </a:lnTo>
                <a:lnTo>
                  <a:pt x="2966292" y="1473200"/>
                </a:lnTo>
                <a:lnTo>
                  <a:pt x="2990301" y="1511300"/>
                </a:lnTo>
                <a:lnTo>
                  <a:pt x="3013781" y="1562100"/>
                </a:lnTo>
                <a:lnTo>
                  <a:pt x="3036727" y="1600200"/>
                </a:lnTo>
                <a:lnTo>
                  <a:pt x="3059135" y="1638300"/>
                </a:lnTo>
                <a:lnTo>
                  <a:pt x="3080999" y="1676400"/>
                </a:lnTo>
                <a:lnTo>
                  <a:pt x="3102315" y="1714500"/>
                </a:lnTo>
                <a:lnTo>
                  <a:pt x="3123076" y="1752600"/>
                </a:lnTo>
                <a:lnTo>
                  <a:pt x="3143279" y="1790700"/>
                </a:lnTo>
                <a:lnTo>
                  <a:pt x="3162917" y="1841500"/>
                </a:lnTo>
                <a:lnTo>
                  <a:pt x="3181986" y="1879600"/>
                </a:lnTo>
                <a:lnTo>
                  <a:pt x="3200482" y="1917700"/>
                </a:lnTo>
                <a:lnTo>
                  <a:pt x="3218398" y="1955800"/>
                </a:lnTo>
                <a:lnTo>
                  <a:pt x="3235729" y="2006600"/>
                </a:lnTo>
                <a:lnTo>
                  <a:pt x="3252472" y="2044700"/>
                </a:lnTo>
                <a:lnTo>
                  <a:pt x="3268620" y="2082800"/>
                </a:lnTo>
                <a:lnTo>
                  <a:pt x="3284168" y="2133600"/>
                </a:lnTo>
                <a:lnTo>
                  <a:pt x="3299112" y="2171700"/>
                </a:lnTo>
                <a:lnTo>
                  <a:pt x="3313446" y="2222500"/>
                </a:lnTo>
                <a:lnTo>
                  <a:pt x="3327165" y="2260600"/>
                </a:lnTo>
                <a:lnTo>
                  <a:pt x="3340265" y="2311400"/>
                </a:lnTo>
                <a:lnTo>
                  <a:pt x="3352739" y="2349500"/>
                </a:lnTo>
                <a:lnTo>
                  <a:pt x="3364584" y="2400300"/>
                </a:lnTo>
                <a:lnTo>
                  <a:pt x="3375794" y="2438400"/>
                </a:lnTo>
                <a:lnTo>
                  <a:pt x="3386364" y="2489200"/>
                </a:lnTo>
                <a:lnTo>
                  <a:pt x="3396288" y="2527300"/>
                </a:lnTo>
                <a:lnTo>
                  <a:pt x="3405562" y="2578100"/>
                </a:lnTo>
                <a:lnTo>
                  <a:pt x="3414181" y="2628900"/>
                </a:lnTo>
                <a:lnTo>
                  <a:pt x="3422140" y="2667000"/>
                </a:lnTo>
                <a:lnTo>
                  <a:pt x="3429433" y="2717800"/>
                </a:lnTo>
                <a:lnTo>
                  <a:pt x="3436056" y="2768600"/>
                </a:lnTo>
                <a:lnTo>
                  <a:pt x="3442003" y="2806700"/>
                </a:lnTo>
                <a:lnTo>
                  <a:pt x="3447269" y="2857500"/>
                </a:lnTo>
                <a:lnTo>
                  <a:pt x="3451850" y="2908300"/>
                </a:lnTo>
                <a:lnTo>
                  <a:pt x="3455739" y="2946400"/>
                </a:lnTo>
                <a:lnTo>
                  <a:pt x="3458933" y="2997200"/>
                </a:lnTo>
                <a:lnTo>
                  <a:pt x="3461426" y="3048000"/>
                </a:lnTo>
                <a:lnTo>
                  <a:pt x="3463213" y="3098800"/>
                </a:lnTo>
                <a:lnTo>
                  <a:pt x="3464289" y="3149600"/>
                </a:lnTo>
                <a:lnTo>
                  <a:pt x="3464649" y="3187700"/>
                </a:lnTo>
                <a:lnTo>
                  <a:pt x="3464289" y="3238500"/>
                </a:lnTo>
                <a:lnTo>
                  <a:pt x="3463213" y="3289300"/>
                </a:lnTo>
                <a:lnTo>
                  <a:pt x="3461426" y="3340100"/>
                </a:lnTo>
                <a:lnTo>
                  <a:pt x="3458933" y="3378200"/>
                </a:lnTo>
                <a:lnTo>
                  <a:pt x="3455739" y="3429000"/>
                </a:lnTo>
                <a:lnTo>
                  <a:pt x="3451850" y="3479800"/>
                </a:lnTo>
                <a:lnTo>
                  <a:pt x="3447269" y="3530600"/>
                </a:lnTo>
                <a:lnTo>
                  <a:pt x="3442003" y="3568700"/>
                </a:lnTo>
                <a:lnTo>
                  <a:pt x="3436056" y="3619500"/>
                </a:lnTo>
                <a:lnTo>
                  <a:pt x="3429433" y="3670300"/>
                </a:lnTo>
                <a:lnTo>
                  <a:pt x="3422140" y="3708400"/>
                </a:lnTo>
                <a:lnTo>
                  <a:pt x="3414181" y="3759200"/>
                </a:lnTo>
                <a:lnTo>
                  <a:pt x="3405562" y="3810000"/>
                </a:lnTo>
                <a:lnTo>
                  <a:pt x="3396288" y="3848100"/>
                </a:lnTo>
                <a:lnTo>
                  <a:pt x="3386364" y="3898900"/>
                </a:lnTo>
                <a:lnTo>
                  <a:pt x="3375794" y="3937000"/>
                </a:lnTo>
                <a:lnTo>
                  <a:pt x="3364584" y="3987800"/>
                </a:lnTo>
                <a:lnTo>
                  <a:pt x="3352739" y="4038600"/>
                </a:lnTo>
                <a:lnTo>
                  <a:pt x="3340265" y="4076700"/>
                </a:lnTo>
                <a:lnTo>
                  <a:pt x="3327165" y="4127500"/>
                </a:lnTo>
                <a:lnTo>
                  <a:pt x="3313446" y="4165600"/>
                </a:lnTo>
                <a:lnTo>
                  <a:pt x="3299112" y="4203700"/>
                </a:lnTo>
                <a:lnTo>
                  <a:pt x="3284168" y="4254500"/>
                </a:lnTo>
                <a:lnTo>
                  <a:pt x="3268620" y="4292600"/>
                </a:lnTo>
                <a:lnTo>
                  <a:pt x="3252472" y="4343400"/>
                </a:lnTo>
                <a:lnTo>
                  <a:pt x="3235729" y="4381500"/>
                </a:lnTo>
                <a:lnTo>
                  <a:pt x="3218398" y="4419600"/>
                </a:lnTo>
                <a:lnTo>
                  <a:pt x="3200482" y="4470400"/>
                </a:lnTo>
                <a:lnTo>
                  <a:pt x="3181986" y="4508500"/>
                </a:lnTo>
                <a:lnTo>
                  <a:pt x="3162917" y="4546600"/>
                </a:lnTo>
                <a:lnTo>
                  <a:pt x="3143279" y="4584700"/>
                </a:lnTo>
                <a:lnTo>
                  <a:pt x="3123076" y="4635500"/>
                </a:lnTo>
                <a:lnTo>
                  <a:pt x="3102315" y="4673600"/>
                </a:lnTo>
                <a:lnTo>
                  <a:pt x="3080999" y="4711700"/>
                </a:lnTo>
                <a:lnTo>
                  <a:pt x="3059135" y="4749800"/>
                </a:lnTo>
                <a:lnTo>
                  <a:pt x="3036727" y="4787900"/>
                </a:lnTo>
                <a:lnTo>
                  <a:pt x="3013781" y="4826000"/>
                </a:lnTo>
                <a:lnTo>
                  <a:pt x="2990301" y="4864100"/>
                </a:lnTo>
                <a:lnTo>
                  <a:pt x="2966292" y="4902200"/>
                </a:lnTo>
                <a:lnTo>
                  <a:pt x="2943482" y="4937625"/>
                </a:lnTo>
                <a:close/>
              </a:path>
            </a:pathLst>
          </a:custGeom>
          <a:solidFill>
            <a:srgbClr val="0A61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16000" y="2929272"/>
            <a:ext cx="6866890" cy="490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800" spc="320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8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800" spc="2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8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8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27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8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8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8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endParaRPr sz="2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Lucida Sans Unicode"/>
              <a:cs typeface="Lucida Sans Unicode"/>
            </a:endParaRPr>
          </a:p>
          <a:p>
            <a:pPr marL="12700" marR="6350" algn="just">
              <a:lnSpc>
                <a:spcPct val="116100"/>
              </a:lnSpc>
            </a:pPr>
            <a:r>
              <a:rPr sz="28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According </a:t>
            </a:r>
            <a:r>
              <a:rPr sz="28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28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USDA, </a:t>
            </a:r>
            <a:r>
              <a:rPr sz="2800" spc="-560" dirty="0">
                <a:solidFill>
                  <a:srgbClr val="FFFFFF"/>
                </a:solidFill>
                <a:latin typeface="Lucida Sans Unicode"/>
                <a:cs typeface="Lucida Sans Unicode"/>
              </a:rPr>
              <a:t>17.1</a:t>
            </a:r>
            <a:r>
              <a:rPr sz="2800" spc="-5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million </a:t>
            </a:r>
            <a:r>
              <a:rPr sz="28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people </a:t>
            </a:r>
            <a:r>
              <a:rPr sz="28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sz="28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8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2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8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800" spc="-2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8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800" spc="-2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8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800" spc="2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8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2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8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800" spc="-2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8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800" spc="-2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cc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8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800" spc="-2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8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  </a:t>
            </a:r>
            <a:r>
              <a:rPr sz="28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ll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8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oo</a:t>
            </a:r>
            <a:r>
              <a:rPr sz="28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8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8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8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Lucida Sans Unicode"/>
              <a:cs typeface="Lucida Sans Unicode"/>
            </a:endParaRPr>
          </a:p>
          <a:p>
            <a:pPr marL="12700" marR="5080" algn="just">
              <a:lnSpc>
                <a:spcPct val="116100"/>
              </a:lnSpc>
              <a:spcBef>
                <a:spcPts val="5"/>
              </a:spcBef>
            </a:pPr>
            <a:r>
              <a:rPr sz="28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8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offering</a:t>
            </a:r>
            <a:r>
              <a:rPr sz="28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nutritious</a:t>
            </a:r>
            <a:r>
              <a:rPr sz="28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food</a:t>
            </a:r>
            <a:r>
              <a:rPr sz="28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options,</a:t>
            </a:r>
            <a:r>
              <a:rPr sz="28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Diver </a:t>
            </a:r>
            <a:r>
              <a:rPr sz="2800" spc="-86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Meal</a:t>
            </a:r>
            <a:r>
              <a:rPr sz="28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can </a:t>
            </a:r>
            <a:r>
              <a:rPr sz="28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reduce</a:t>
            </a:r>
            <a:r>
              <a:rPr sz="28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8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risk</a:t>
            </a:r>
            <a:r>
              <a:rPr sz="28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8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people </a:t>
            </a:r>
            <a:r>
              <a:rPr sz="28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8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8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8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8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so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8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800" spc="-260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28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8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8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h  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8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8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8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800" spc="-260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28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800" spc="-260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28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8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8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24556" y="8573251"/>
            <a:ext cx="2277110" cy="1713864"/>
          </a:xfrm>
          <a:custGeom>
            <a:avLst/>
            <a:gdLst/>
            <a:ahLst/>
            <a:cxnLst/>
            <a:rect l="l" t="t" r="r" b="b"/>
            <a:pathLst>
              <a:path w="2277110" h="1713865">
                <a:moveTo>
                  <a:pt x="245005" y="1713747"/>
                </a:moveTo>
                <a:lnTo>
                  <a:pt x="0" y="1713747"/>
                </a:lnTo>
                <a:lnTo>
                  <a:pt x="165" y="1713521"/>
                </a:lnTo>
                <a:lnTo>
                  <a:pt x="29537" y="1683743"/>
                </a:lnTo>
                <a:lnTo>
                  <a:pt x="73750" y="1651724"/>
                </a:lnTo>
                <a:lnTo>
                  <a:pt x="130735" y="1624214"/>
                </a:lnTo>
                <a:lnTo>
                  <a:pt x="164269" y="1615283"/>
                </a:lnTo>
                <a:lnTo>
                  <a:pt x="196152" y="1615404"/>
                </a:lnTo>
                <a:lnTo>
                  <a:pt x="223910" y="1628070"/>
                </a:lnTo>
                <a:lnTo>
                  <a:pt x="239063" y="1648513"/>
                </a:lnTo>
                <a:lnTo>
                  <a:pt x="246886" y="1674078"/>
                </a:lnTo>
                <a:lnTo>
                  <a:pt x="247570" y="1702213"/>
                </a:lnTo>
                <a:lnTo>
                  <a:pt x="245005" y="1713747"/>
                </a:lnTo>
                <a:close/>
              </a:path>
              <a:path w="2277110" h="1713865">
                <a:moveTo>
                  <a:pt x="854604" y="1319746"/>
                </a:moveTo>
                <a:lnTo>
                  <a:pt x="824759" y="1317848"/>
                </a:lnTo>
                <a:lnTo>
                  <a:pt x="798724" y="1304561"/>
                </a:lnTo>
                <a:lnTo>
                  <a:pt x="780096" y="1279430"/>
                </a:lnTo>
                <a:lnTo>
                  <a:pt x="772473" y="1242000"/>
                </a:lnTo>
                <a:lnTo>
                  <a:pt x="779023" y="1204789"/>
                </a:lnTo>
                <a:lnTo>
                  <a:pt x="798007" y="1171415"/>
                </a:lnTo>
                <a:lnTo>
                  <a:pt x="825666" y="1146480"/>
                </a:lnTo>
                <a:lnTo>
                  <a:pt x="858237" y="1134588"/>
                </a:lnTo>
                <a:lnTo>
                  <a:pt x="890459" y="1139098"/>
                </a:lnTo>
                <a:lnTo>
                  <a:pt x="917212" y="1157784"/>
                </a:lnTo>
                <a:lnTo>
                  <a:pt x="934947" y="1186865"/>
                </a:lnTo>
                <a:lnTo>
                  <a:pt x="940112" y="1222563"/>
                </a:lnTo>
                <a:lnTo>
                  <a:pt x="931011" y="1261664"/>
                </a:lnTo>
                <a:lnTo>
                  <a:pt x="911328" y="1291198"/>
                </a:lnTo>
                <a:lnTo>
                  <a:pt x="884659" y="1310711"/>
                </a:lnTo>
                <a:lnTo>
                  <a:pt x="854604" y="1319746"/>
                </a:lnTo>
                <a:close/>
              </a:path>
              <a:path w="2277110" h="1713865">
                <a:moveTo>
                  <a:pt x="1500752" y="585251"/>
                </a:moveTo>
                <a:lnTo>
                  <a:pt x="1452215" y="552005"/>
                </a:lnTo>
                <a:lnTo>
                  <a:pt x="1431772" y="485000"/>
                </a:lnTo>
                <a:lnTo>
                  <a:pt x="1424772" y="419140"/>
                </a:lnTo>
                <a:lnTo>
                  <a:pt x="1428057" y="386430"/>
                </a:lnTo>
                <a:lnTo>
                  <a:pt x="1438466" y="345980"/>
                </a:lnTo>
                <a:lnTo>
                  <a:pt x="1457973" y="309635"/>
                </a:lnTo>
                <a:lnTo>
                  <a:pt x="1487036" y="280355"/>
                </a:lnTo>
                <a:lnTo>
                  <a:pt x="1523267" y="260560"/>
                </a:lnTo>
                <a:lnTo>
                  <a:pt x="1560508" y="259000"/>
                </a:lnTo>
                <a:lnTo>
                  <a:pt x="1594294" y="272938"/>
                </a:lnTo>
                <a:lnTo>
                  <a:pt x="1640758" y="333805"/>
                </a:lnTo>
                <a:lnTo>
                  <a:pt x="1649206" y="376059"/>
                </a:lnTo>
                <a:lnTo>
                  <a:pt x="1649948" y="397623"/>
                </a:lnTo>
                <a:lnTo>
                  <a:pt x="1649438" y="408387"/>
                </a:lnTo>
                <a:lnTo>
                  <a:pt x="1641592" y="450757"/>
                </a:lnTo>
                <a:lnTo>
                  <a:pt x="1624792" y="490440"/>
                </a:lnTo>
                <a:lnTo>
                  <a:pt x="1596574" y="529061"/>
                </a:lnTo>
                <a:lnTo>
                  <a:pt x="1566840" y="556378"/>
                </a:lnTo>
                <a:lnTo>
                  <a:pt x="1533690" y="576751"/>
                </a:lnTo>
                <a:lnTo>
                  <a:pt x="1500752" y="585251"/>
                </a:lnTo>
                <a:close/>
              </a:path>
              <a:path w="2277110" h="1713865">
                <a:moveTo>
                  <a:pt x="2188828" y="205281"/>
                </a:moveTo>
                <a:lnTo>
                  <a:pt x="2151759" y="202561"/>
                </a:lnTo>
                <a:lnTo>
                  <a:pt x="2119932" y="182814"/>
                </a:lnTo>
                <a:lnTo>
                  <a:pt x="2098926" y="148044"/>
                </a:lnTo>
                <a:lnTo>
                  <a:pt x="2093145" y="108758"/>
                </a:lnTo>
                <a:lnTo>
                  <a:pt x="2100543" y="69633"/>
                </a:lnTo>
                <a:lnTo>
                  <a:pt x="2119077" y="35346"/>
                </a:lnTo>
                <a:lnTo>
                  <a:pt x="2146703" y="10576"/>
                </a:lnTo>
                <a:lnTo>
                  <a:pt x="2181374" y="0"/>
                </a:lnTo>
                <a:lnTo>
                  <a:pt x="2221048" y="8295"/>
                </a:lnTo>
                <a:lnTo>
                  <a:pt x="2258392" y="41086"/>
                </a:lnTo>
                <a:lnTo>
                  <a:pt x="2276723" y="87268"/>
                </a:lnTo>
                <a:lnTo>
                  <a:pt x="2275087" y="131968"/>
                </a:lnTo>
                <a:lnTo>
                  <a:pt x="2256133" y="167916"/>
                </a:lnTo>
                <a:lnTo>
                  <a:pt x="2225500" y="193044"/>
                </a:lnTo>
                <a:lnTo>
                  <a:pt x="2188828" y="205281"/>
                </a:lnTo>
                <a:close/>
              </a:path>
              <a:path w="2277110" h="1713865">
                <a:moveTo>
                  <a:pt x="2167382" y="1234688"/>
                </a:moveTo>
                <a:lnTo>
                  <a:pt x="2130281" y="1231947"/>
                </a:lnTo>
                <a:lnTo>
                  <a:pt x="2098440" y="1212129"/>
                </a:lnTo>
                <a:lnTo>
                  <a:pt x="2077814" y="1177359"/>
                </a:lnTo>
                <a:lnTo>
                  <a:pt x="2072308" y="1138073"/>
                </a:lnTo>
                <a:lnTo>
                  <a:pt x="2079900" y="1098948"/>
                </a:lnTo>
                <a:lnTo>
                  <a:pt x="2098566" y="1064661"/>
                </a:lnTo>
                <a:lnTo>
                  <a:pt x="2126285" y="1039891"/>
                </a:lnTo>
                <a:lnTo>
                  <a:pt x="2161031" y="1029315"/>
                </a:lnTo>
                <a:lnTo>
                  <a:pt x="2200783" y="1037610"/>
                </a:lnTo>
                <a:lnTo>
                  <a:pt x="2200170" y="1037610"/>
                </a:lnTo>
                <a:lnTo>
                  <a:pt x="2210882" y="1044187"/>
                </a:lnTo>
                <a:lnTo>
                  <a:pt x="2243714" y="1081234"/>
                </a:lnTo>
                <a:lnTo>
                  <a:pt x="2255231" y="1116584"/>
                </a:lnTo>
                <a:lnTo>
                  <a:pt x="2253666" y="1161298"/>
                </a:lnTo>
                <a:lnTo>
                  <a:pt x="2234732" y="1197277"/>
                </a:lnTo>
                <a:lnTo>
                  <a:pt x="2204084" y="1222436"/>
                </a:lnTo>
                <a:lnTo>
                  <a:pt x="2167382" y="1234688"/>
                </a:lnTo>
                <a:close/>
              </a:path>
              <a:path w="2277110" h="1713865">
                <a:moveTo>
                  <a:pt x="1490282" y="1181538"/>
                </a:moveTo>
                <a:lnTo>
                  <a:pt x="1453175" y="1178920"/>
                </a:lnTo>
                <a:lnTo>
                  <a:pt x="1421333" y="1159344"/>
                </a:lnTo>
                <a:lnTo>
                  <a:pt x="1400403" y="1124574"/>
                </a:lnTo>
                <a:lnTo>
                  <a:pt x="1394676" y="1085288"/>
                </a:lnTo>
                <a:lnTo>
                  <a:pt x="1402111" y="1046162"/>
                </a:lnTo>
                <a:lnTo>
                  <a:pt x="1420667" y="1011876"/>
                </a:lnTo>
                <a:lnTo>
                  <a:pt x="1448303" y="987106"/>
                </a:lnTo>
                <a:lnTo>
                  <a:pt x="1482979" y="976529"/>
                </a:lnTo>
                <a:lnTo>
                  <a:pt x="1522653" y="984825"/>
                </a:lnTo>
                <a:lnTo>
                  <a:pt x="1559997" y="1017616"/>
                </a:lnTo>
                <a:lnTo>
                  <a:pt x="1578328" y="1063798"/>
                </a:lnTo>
                <a:lnTo>
                  <a:pt x="1576678" y="1108328"/>
                </a:lnTo>
                <a:lnTo>
                  <a:pt x="1557685" y="1144173"/>
                </a:lnTo>
                <a:lnTo>
                  <a:pt x="1527003" y="1169267"/>
                </a:lnTo>
                <a:lnTo>
                  <a:pt x="1490282" y="1181538"/>
                </a:lnTo>
                <a:close/>
              </a:path>
              <a:path w="2277110" h="1713865">
                <a:moveTo>
                  <a:pt x="1074157" y="1713747"/>
                </a:moveTo>
                <a:lnTo>
                  <a:pt x="984751" y="1713747"/>
                </a:lnTo>
                <a:lnTo>
                  <a:pt x="991909" y="1709821"/>
                </a:lnTo>
                <a:lnTo>
                  <a:pt x="999368" y="1706275"/>
                </a:lnTo>
                <a:lnTo>
                  <a:pt x="1007045" y="1703156"/>
                </a:lnTo>
                <a:lnTo>
                  <a:pt x="1044404" y="1701506"/>
                </a:lnTo>
                <a:lnTo>
                  <a:pt x="1074157" y="1713747"/>
                </a:lnTo>
                <a:close/>
              </a:path>
            </a:pathLst>
          </a:custGeom>
          <a:solidFill>
            <a:srgbClr val="FFD5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69426" y="6072773"/>
            <a:ext cx="4218940" cy="4214495"/>
          </a:xfrm>
          <a:custGeom>
            <a:avLst/>
            <a:gdLst/>
            <a:ahLst/>
            <a:cxnLst/>
            <a:rect l="l" t="t" r="r" b="b"/>
            <a:pathLst>
              <a:path w="4218940" h="4214495">
                <a:moveTo>
                  <a:pt x="3382421" y="12700"/>
                </a:moveTo>
                <a:lnTo>
                  <a:pt x="2997323" y="12700"/>
                </a:lnTo>
                <a:lnTo>
                  <a:pt x="3045190" y="0"/>
                </a:lnTo>
                <a:lnTo>
                  <a:pt x="3334554" y="0"/>
                </a:lnTo>
                <a:lnTo>
                  <a:pt x="3382421" y="12700"/>
                </a:lnTo>
                <a:close/>
              </a:path>
              <a:path w="4218940" h="4214495">
                <a:moveTo>
                  <a:pt x="3524868" y="25400"/>
                </a:moveTo>
                <a:lnTo>
                  <a:pt x="2854875" y="25400"/>
                </a:lnTo>
                <a:lnTo>
                  <a:pt x="2902160" y="12700"/>
                </a:lnTo>
                <a:lnTo>
                  <a:pt x="3477583" y="12700"/>
                </a:lnTo>
                <a:lnTo>
                  <a:pt x="3524868" y="25400"/>
                </a:lnTo>
                <a:close/>
              </a:path>
              <a:path w="4218940" h="4214495">
                <a:moveTo>
                  <a:pt x="3711920" y="50800"/>
                </a:moveTo>
                <a:lnTo>
                  <a:pt x="2667824" y="50800"/>
                </a:lnTo>
                <a:lnTo>
                  <a:pt x="2760921" y="25400"/>
                </a:lnTo>
                <a:lnTo>
                  <a:pt x="3618822" y="25400"/>
                </a:lnTo>
                <a:lnTo>
                  <a:pt x="3711920" y="50800"/>
                </a:lnTo>
                <a:close/>
              </a:path>
              <a:path w="4218940" h="4214495">
                <a:moveTo>
                  <a:pt x="3849871" y="76200"/>
                </a:moveTo>
                <a:lnTo>
                  <a:pt x="2529872" y="76200"/>
                </a:lnTo>
                <a:lnTo>
                  <a:pt x="2621609" y="50800"/>
                </a:lnTo>
                <a:lnTo>
                  <a:pt x="3758135" y="50800"/>
                </a:lnTo>
                <a:lnTo>
                  <a:pt x="3849871" y="76200"/>
                </a:lnTo>
                <a:close/>
              </a:path>
              <a:path w="4218940" h="4214495">
                <a:moveTo>
                  <a:pt x="4218573" y="4214226"/>
                </a:moveTo>
                <a:lnTo>
                  <a:pt x="168633" y="4214226"/>
                </a:lnTo>
                <a:lnTo>
                  <a:pt x="165537" y="4203700"/>
                </a:lnTo>
                <a:lnTo>
                  <a:pt x="151203" y="4165600"/>
                </a:lnTo>
                <a:lnTo>
                  <a:pt x="137484" y="4127500"/>
                </a:lnTo>
                <a:lnTo>
                  <a:pt x="124384" y="4076700"/>
                </a:lnTo>
                <a:lnTo>
                  <a:pt x="111909" y="4038600"/>
                </a:lnTo>
                <a:lnTo>
                  <a:pt x="100065" y="3987800"/>
                </a:lnTo>
                <a:lnTo>
                  <a:pt x="88855" y="3937000"/>
                </a:lnTo>
                <a:lnTo>
                  <a:pt x="78285" y="3898900"/>
                </a:lnTo>
                <a:lnTo>
                  <a:pt x="68361" y="3848100"/>
                </a:lnTo>
                <a:lnTo>
                  <a:pt x="59086" y="3810000"/>
                </a:lnTo>
                <a:lnTo>
                  <a:pt x="50467" y="3759200"/>
                </a:lnTo>
                <a:lnTo>
                  <a:pt x="42509" y="3708400"/>
                </a:lnTo>
                <a:lnTo>
                  <a:pt x="35216" y="3670300"/>
                </a:lnTo>
                <a:lnTo>
                  <a:pt x="28593" y="3619500"/>
                </a:lnTo>
                <a:lnTo>
                  <a:pt x="22646" y="3568700"/>
                </a:lnTo>
                <a:lnTo>
                  <a:pt x="17380" y="3530600"/>
                </a:lnTo>
                <a:lnTo>
                  <a:pt x="12799" y="3479800"/>
                </a:lnTo>
                <a:lnTo>
                  <a:pt x="8909" y="3429000"/>
                </a:lnTo>
                <a:lnTo>
                  <a:pt x="5715" y="3378200"/>
                </a:lnTo>
                <a:lnTo>
                  <a:pt x="3222" y="3340100"/>
                </a:lnTo>
                <a:lnTo>
                  <a:pt x="1435" y="3289300"/>
                </a:lnTo>
                <a:lnTo>
                  <a:pt x="359" y="3238500"/>
                </a:lnTo>
                <a:lnTo>
                  <a:pt x="0" y="3187700"/>
                </a:lnTo>
                <a:lnTo>
                  <a:pt x="359" y="3149600"/>
                </a:lnTo>
                <a:lnTo>
                  <a:pt x="1435" y="3098800"/>
                </a:lnTo>
                <a:lnTo>
                  <a:pt x="3222" y="3048000"/>
                </a:lnTo>
                <a:lnTo>
                  <a:pt x="5715" y="2997200"/>
                </a:lnTo>
                <a:lnTo>
                  <a:pt x="8909" y="2946400"/>
                </a:lnTo>
                <a:lnTo>
                  <a:pt x="12799" y="2908300"/>
                </a:lnTo>
                <a:lnTo>
                  <a:pt x="17380" y="2857500"/>
                </a:lnTo>
                <a:lnTo>
                  <a:pt x="22646" y="2806700"/>
                </a:lnTo>
                <a:lnTo>
                  <a:pt x="28593" y="2768600"/>
                </a:lnTo>
                <a:lnTo>
                  <a:pt x="35216" y="2717800"/>
                </a:lnTo>
                <a:lnTo>
                  <a:pt x="42509" y="2667000"/>
                </a:lnTo>
                <a:lnTo>
                  <a:pt x="50467" y="2628900"/>
                </a:lnTo>
                <a:lnTo>
                  <a:pt x="59086" y="2578100"/>
                </a:lnTo>
                <a:lnTo>
                  <a:pt x="68361" y="2527300"/>
                </a:lnTo>
                <a:lnTo>
                  <a:pt x="78285" y="2489200"/>
                </a:lnTo>
                <a:lnTo>
                  <a:pt x="88855" y="2438400"/>
                </a:lnTo>
                <a:lnTo>
                  <a:pt x="100065" y="2400300"/>
                </a:lnTo>
                <a:lnTo>
                  <a:pt x="111909" y="2349500"/>
                </a:lnTo>
                <a:lnTo>
                  <a:pt x="124384" y="2311400"/>
                </a:lnTo>
                <a:lnTo>
                  <a:pt x="137484" y="2260600"/>
                </a:lnTo>
                <a:lnTo>
                  <a:pt x="151203" y="2222500"/>
                </a:lnTo>
                <a:lnTo>
                  <a:pt x="165537" y="2171700"/>
                </a:lnTo>
                <a:lnTo>
                  <a:pt x="180481" y="2133600"/>
                </a:lnTo>
                <a:lnTo>
                  <a:pt x="196029" y="2082800"/>
                </a:lnTo>
                <a:lnTo>
                  <a:pt x="212177" y="2044700"/>
                </a:lnTo>
                <a:lnTo>
                  <a:pt x="228919" y="2006600"/>
                </a:lnTo>
                <a:lnTo>
                  <a:pt x="246251" y="1955800"/>
                </a:lnTo>
                <a:lnTo>
                  <a:pt x="264167" y="1917700"/>
                </a:lnTo>
                <a:lnTo>
                  <a:pt x="282662" y="1879600"/>
                </a:lnTo>
                <a:lnTo>
                  <a:pt x="301732" y="1841500"/>
                </a:lnTo>
                <a:lnTo>
                  <a:pt x="321370" y="1790700"/>
                </a:lnTo>
                <a:lnTo>
                  <a:pt x="341573" y="1752600"/>
                </a:lnTo>
                <a:lnTo>
                  <a:pt x="362334" y="1714500"/>
                </a:lnTo>
                <a:lnTo>
                  <a:pt x="383649" y="1676400"/>
                </a:lnTo>
                <a:lnTo>
                  <a:pt x="405514" y="1638300"/>
                </a:lnTo>
                <a:lnTo>
                  <a:pt x="427921" y="1600200"/>
                </a:lnTo>
                <a:lnTo>
                  <a:pt x="450868" y="1562100"/>
                </a:lnTo>
                <a:lnTo>
                  <a:pt x="474348" y="1511300"/>
                </a:lnTo>
                <a:lnTo>
                  <a:pt x="498357" y="1473200"/>
                </a:lnTo>
                <a:lnTo>
                  <a:pt x="522889" y="1435100"/>
                </a:lnTo>
                <a:lnTo>
                  <a:pt x="547939" y="1409700"/>
                </a:lnTo>
                <a:lnTo>
                  <a:pt x="573503" y="1371600"/>
                </a:lnTo>
                <a:lnTo>
                  <a:pt x="599575" y="1333500"/>
                </a:lnTo>
                <a:lnTo>
                  <a:pt x="626150" y="1295400"/>
                </a:lnTo>
                <a:lnTo>
                  <a:pt x="653223" y="1257300"/>
                </a:lnTo>
                <a:lnTo>
                  <a:pt x="680789" y="1219200"/>
                </a:lnTo>
                <a:lnTo>
                  <a:pt x="708844" y="1181100"/>
                </a:lnTo>
                <a:lnTo>
                  <a:pt x="737381" y="1155700"/>
                </a:lnTo>
                <a:lnTo>
                  <a:pt x="766396" y="1117600"/>
                </a:lnTo>
                <a:lnTo>
                  <a:pt x="795883" y="1079500"/>
                </a:lnTo>
                <a:lnTo>
                  <a:pt x="825838" y="1054100"/>
                </a:lnTo>
                <a:lnTo>
                  <a:pt x="856256" y="1016000"/>
                </a:lnTo>
                <a:lnTo>
                  <a:pt x="887132" y="990600"/>
                </a:lnTo>
                <a:lnTo>
                  <a:pt x="918460" y="952500"/>
                </a:lnTo>
                <a:lnTo>
                  <a:pt x="950235" y="914400"/>
                </a:lnTo>
                <a:lnTo>
                  <a:pt x="982452" y="889000"/>
                </a:lnTo>
                <a:lnTo>
                  <a:pt x="1015107" y="863600"/>
                </a:lnTo>
                <a:lnTo>
                  <a:pt x="1048194" y="825500"/>
                </a:lnTo>
                <a:lnTo>
                  <a:pt x="1115644" y="774700"/>
                </a:lnTo>
                <a:lnTo>
                  <a:pt x="1149997" y="736600"/>
                </a:lnTo>
                <a:lnTo>
                  <a:pt x="1219933" y="685800"/>
                </a:lnTo>
                <a:lnTo>
                  <a:pt x="1255507" y="660400"/>
                </a:lnTo>
                <a:lnTo>
                  <a:pt x="1291477" y="622300"/>
                </a:lnTo>
                <a:lnTo>
                  <a:pt x="1364587" y="571500"/>
                </a:lnTo>
                <a:lnTo>
                  <a:pt x="1439222" y="520700"/>
                </a:lnTo>
                <a:lnTo>
                  <a:pt x="1477099" y="495300"/>
                </a:lnTo>
                <a:lnTo>
                  <a:pt x="1515343" y="482600"/>
                </a:lnTo>
                <a:lnTo>
                  <a:pt x="1632220" y="406400"/>
                </a:lnTo>
                <a:lnTo>
                  <a:pt x="1671878" y="381000"/>
                </a:lnTo>
                <a:lnTo>
                  <a:pt x="1711877" y="368300"/>
                </a:lnTo>
                <a:lnTo>
                  <a:pt x="1792876" y="317500"/>
                </a:lnTo>
                <a:lnTo>
                  <a:pt x="1833867" y="304800"/>
                </a:lnTo>
                <a:lnTo>
                  <a:pt x="1875178" y="279400"/>
                </a:lnTo>
                <a:lnTo>
                  <a:pt x="1958743" y="254000"/>
                </a:lnTo>
                <a:lnTo>
                  <a:pt x="2000986" y="228600"/>
                </a:lnTo>
                <a:lnTo>
                  <a:pt x="2086367" y="203200"/>
                </a:lnTo>
                <a:lnTo>
                  <a:pt x="2129495" y="177800"/>
                </a:lnTo>
                <a:lnTo>
                  <a:pt x="2484361" y="76200"/>
                </a:lnTo>
                <a:lnTo>
                  <a:pt x="3895383" y="76200"/>
                </a:lnTo>
                <a:lnTo>
                  <a:pt x="4218573" y="168731"/>
                </a:lnTo>
                <a:lnTo>
                  <a:pt x="4218573" y="4214226"/>
                </a:lnTo>
                <a:close/>
              </a:path>
            </a:pathLst>
          </a:custGeom>
          <a:solidFill>
            <a:srgbClr val="0A61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"/>
            <a:ext cx="3524885" cy="2823210"/>
          </a:xfrm>
          <a:custGeom>
            <a:avLst/>
            <a:gdLst/>
            <a:ahLst/>
            <a:cxnLst/>
            <a:rect l="l" t="t" r="r" b="b"/>
            <a:pathLst>
              <a:path w="3524885" h="2823210">
                <a:moveTo>
                  <a:pt x="737009" y="2810208"/>
                </a:moveTo>
                <a:lnTo>
                  <a:pt x="0" y="2810208"/>
                </a:lnTo>
                <a:lnTo>
                  <a:pt x="0" y="0"/>
                </a:lnTo>
                <a:lnTo>
                  <a:pt x="3524397" y="0"/>
                </a:lnTo>
                <a:lnTo>
                  <a:pt x="3522157" y="16208"/>
                </a:lnTo>
                <a:lnTo>
                  <a:pt x="3516210" y="67008"/>
                </a:lnTo>
                <a:lnTo>
                  <a:pt x="3509587" y="117808"/>
                </a:lnTo>
                <a:lnTo>
                  <a:pt x="3502294" y="155908"/>
                </a:lnTo>
                <a:lnTo>
                  <a:pt x="3494335" y="206708"/>
                </a:lnTo>
                <a:lnTo>
                  <a:pt x="3485716" y="257508"/>
                </a:lnTo>
                <a:lnTo>
                  <a:pt x="3476442" y="295608"/>
                </a:lnTo>
                <a:lnTo>
                  <a:pt x="3466518" y="346408"/>
                </a:lnTo>
                <a:lnTo>
                  <a:pt x="3455948" y="384508"/>
                </a:lnTo>
                <a:lnTo>
                  <a:pt x="3444738" y="435308"/>
                </a:lnTo>
                <a:lnTo>
                  <a:pt x="3432893" y="486108"/>
                </a:lnTo>
                <a:lnTo>
                  <a:pt x="3420419" y="524208"/>
                </a:lnTo>
                <a:lnTo>
                  <a:pt x="3407319" y="575008"/>
                </a:lnTo>
                <a:lnTo>
                  <a:pt x="3393600" y="613108"/>
                </a:lnTo>
                <a:lnTo>
                  <a:pt x="3379266" y="651208"/>
                </a:lnTo>
                <a:lnTo>
                  <a:pt x="3364322" y="702008"/>
                </a:lnTo>
                <a:lnTo>
                  <a:pt x="3348773" y="740108"/>
                </a:lnTo>
                <a:lnTo>
                  <a:pt x="3332626" y="790908"/>
                </a:lnTo>
                <a:lnTo>
                  <a:pt x="3315883" y="829008"/>
                </a:lnTo>
                <a:lnTo>
                  <a:pt x="3298552" y="867108"/>
                </a:lnTo>
                <a:lnTo>
                  <a:pt x="3280636" y="917908"/>
                </a:lnTo>
                <a:lnTo>
                  <a:pt x="3262140" y="956008"/>
                </a:lnTo>
                <a:lnTo>
                  <a:pt x="3243071" y="994108"/>
                </a:lnTo>
                <a:lnTo>
                  <a:pt x="3223433" y="1032208"/>
                </a:lnTo>
                <a:lnTo>
                  <a:pt x="3203230" y="1083008"/>
                </a:lnTo>
                <a:lnTo>
                  <a:pt x="3182469" y="1121108"/>
                </a:lnTo>
                <a:lnTo>
                  <a:pt x="3161153" y="1159208"/>
                </a:lnTo>
                <a:lnTo>
                  <a:pt x="3139289" y="1197308"/>
                </a:lnTo>
                <a:lnTo>
                  <a:pt x="3116881" y="1235408"/>
                </a:lnTo>
                <a:lnTo>
                  <a:pt x="3093935" y="1273508"/>
                </a:lnTo>
                <a:lnTo>
                  <a:pt x="3070455" y="1311608"/>
                </a:lnTo>
                <a:lnTo>
                  <a:pt x="3046446" y="1349708"/>
                </a:lnTo>
                <a:lnTo>
                  <a:pt x="3021914" y="1387808"/>
                </a:lnTo>
                <a:lnTo>
                  <a:pt x="2996864" y="1425908"/>
                </a:lnTo>
                <a:lnTo>
                  <a:pt x="2971300" y="1464008"/>
                </a:lnTo>
                <a:lnTo>
                  <a:pt x="2945228" y="1502108"/>
                </a:lnTo>
                <a:lnTo>
                  <a:pt x="2918653" y="1540208"/>
                </a:lnTo>
                <a:lnTo>
                  <a:pt x="2891579" y="1578308"/>
                </a:lnTo>
                <a:lnTo>
                  <a:pt x="2864013" y="1603708"/>
                </a:lnTo>
                <a:lnTo>
                  <a:pt x="2835959" y="1641808"/>
                </a:lnTo>
                <a:lnTo>
                  <a:pt x="2807422" y="1679908"/>
                </a:lnTo>
                <a:lnTo>
                  <a:pt x="2778407" y="1718008"/>
                </a:lnTo>
                <a:lnTo>
                  <a:pt x="2748919" y="1743408"/>
                </a:lnTo>
                <a:lnTo>
                  <a:pt x="2718964" y="1781508"/>
                </a:lnTo>
                <a:lnTo>
                  <a:pt x="2688546" y="1819608"/>
                </a:lnTo>
                <a:lnTo>
                  <a:pt x="2657671" y="1845008"/>
                </a:lnTo>
                <a:lnTo>
                  <a:pt x="2626343" y="1883108"/>
                </a:lnTo>
                <a:lnTo>
                  <a:pt x="2594568" y="1908508"/>
                </a:lnTo>
                <a:lnTo>
                  <a:pt x="2562350" y="1946608"/>
                </a:lnTo>
                <a:lnTo>
                  <a:pt x="2529696" y="1972008"/>
                </a:lnTo>
                <a:lnTo>
                  <a:pt x="2496609" y="1997408"/>
                </a:lnTo>
                <a:lnTo>
                  <a:pt x="2463095" y="2035508"/>
                </a:lnTo>
                <a:lnTo>
                  <a:pt x="2394806" y="2086308"/>
                </a:lnTo>
                <a:lnTo>
                  <a:pt x="2360041" y="2124408"/>
                </a:lnTo>
                <a:lnTo>
                  <a:pt x="2289296" y="2175208"/>
                </a:lnTo>
                <a:lnTo>
                  <a:pt x="2216964" y="2226008"/>
                </a:lnTo>
                <a:lnTo>
                  <a:pt x="2143086" y="2276808"/>
                </a:lnTo>
                <a:lnTo>
                  <a:pt x="2029460" y="2353008"/>
                </a:lnTo>
                <a:lnTo>
                  <a:pt x="1912582" y="2429208"/>
                </a:lnTo>
                <a:lnTo>
                  <a:pt x="1872925" y="2441908"/>
                </a:lnTo>
                <a:lnTo>
                  <a:pt x="1792592" y="2492708"/>
                </a:lnTo>
                <a:lnTo>
                  <a:pt x="1751926" y="2505408"/>
                </a:lnTo>
                <a:lnTo>
                  <a:pt x="1710936" y="2530808"/>
                </a:lnTo>
                <a:lnTo>
                  <a:pt x="1669624" y="2543508"/>
                </a:lnTo>
                <a:lnTo>
                  <a:pt x="1627997" y="2568908"/>
                </a:lnTo>
                <a:lnTo>
                  <a:pt x="1543817" y="2594308"/>
                </a:lnTo>
                <a:lnTo>
                  <a:pt x="1501274" y="2619708"/>
                </a:lnTo>
                <a:lnTo>
                  <a:pt x="1371894" y="2657808"/>
                </a:lnTo>
                <a:lnTo>
                  <a:pt x="1328200" y="2683208"/>
                </a:lnTo>
                <a:lnTo>
                  <a:pt x="1105709" y="2746708"/>
                </a:lnTo>
                <a:lnTo>
                  <a:pt x="1060442" y="2746708"/>
                </a:lnTo>
                <a:lnTo>
                  <a:pt x="923193" y="2784808"/>
                </a:lnTo>
                <a:lnTo>
                  <a:pt x="876979" y="2784808"/>
                </a:lnTo>
                <a:lnTo>
                  <a:pt x="830539" y="2797508"/>
                </a:lnTo>
                <a:lnTo>
                  <a:pt x="783881" y="2797508"/>
                </a:lnTo>
                <a:lnTo>
                  <a:pt x="737009" y="2810208"/>
                </a:lnTo>
                <a:close/>
              </a:path>
              <a:path w="3524885" h="2823210">
                <a:moveTo>
                  <a:pt x="595159" y="2822908"/>
                </a:moveTo>
                <a:lnTo>
                  <a:pt x="114702" y="2822908"/>
                </a:lnTo>
                <a:lnTo>
                  <a:pt x="67220" y="2810208"/>
                </a:lnTo>
                <a:lnTo>
                  <a:pt x="642642" y="2810208"/>
                </a:lnTo>
                <a:lnTo>
                  <a:pt x="595159" y="2822908"/>
                </a:lnTo>
                <a:close/>
              </a:path>
            </a:pathLst>
          </a:custGeom>
          <a:solidFill>
            <a:srgbClr val="0A61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22653" y="7755616"/>
            <a:ext cx="2165350" cy="2531745"/>
          </a:xfrm>
          <a:custGeom>
            <a:avLst/>
            <a:gdLst/>
            <a:ahLst/>
            <a:cxnLst/>
            <a:rect l="l" t="t" r="r" b="b"/>
            <a:pathLst>
              <a:path w="2165350" h="2531745">
                <a:moveTo>
                  <a:pt x="2165346" y="1850145"/>
                </a:moveTo>
                <a:lnTo>
                  <a:pt x="2165346" y="1632793"/>
                </a:lnTo>
                <a:lnTo>
                  <a:pt x="2145987" y="1624214"/>
                </a:lnTo>
                <a:lnTo>
                  <a:pt x="2112454" y="1615283"/>
                </a:lnTo>
                <a:lnTo>
                  <a:pt x="2080570" y="1615404"/>
                </a:lnTo>
                <a:lnTo>
                  <a:pt x="2052813" y="1628070"/>
                </a:lnTo>
                <a:lnTo>
                  <a:pt x="2037660" y="1648513"/>
                </a:lnTo>
                <a:lnTo>
                  <a:pt x="2029837" y="1674078"/>
                </a:lnTo>
                <a:lnTo>
                  <a:pt x="2029152" y="1702213"/>
                </a:lnTo>
                <a:lnTo>
                  <a:pt x="2035414" y="1730367"/>
                </a:lnTo>
                <a:lnTo>
                  <a:pt x="2055803" y="1768195"/>
                </a:lnTo>
                <a:lnTo>
                  <a:pt x="2084714" y="1800123"/>
                </a:lnTo>
                <a:lnTo>
                  <a:pt x="2138311" y="1836116"/>
                </a:lnTo>
                <a:lnTo>
                  <a:pt x="2165346" y="1850145"/>
                </a:lnTo>
                <a:close/>
              </a:path>
              <a:path w="2165350" h="2531745">
                <a:moveTo>
                  <a:pt x="1422119" y="1319746"/>
                </a:moveTo>
                <a:lnTo>
                  <a:pt x="1451963" y="1317848"/>
                </a:lnTo>
                <a:lnTo>
                  <a:pt x="1477999" y="1304561"/>
                </a:lnTo>
                <a:lnTo>
                  <a:pt x="1496627" y="1279430"/>
                </a:lnTo>
                <a:lnTo>
                  <a:pt x="1504250" y="1242000"/>
                </a:lnTo>
                <a:lnTo>
                  <a:pt x="1497700" y="1204789"/>
                </a:lnTo>
                <a:lnTo>
                  <a:pt x="1478715" y="1171415"/>
                </a:lnTo>
                <a:lnTo>
                  <a:pt x="1451057" y="1146480"/>
                </a:lnTo>
                <a:lnTo>
                  <a:pt x="1418486" y="1134588"/>
                </a:lnTo>
                <a:lnTo>
                  <a:pt x="1386263" y="1139098"/>
                </a:lnTo>
                <a:lnTo>
                  <a:pt x="1359510" y="1157784"/>
                </a:lnTo>
                <a:lnTo>
                  <a:pt x="1341776" y="1186865"/>
                </a:lnTo>
                <a:lnTo>
                  <a:pt x="1336611" y="1222563"/>
                </a:lnTo>
                <a:lnTo>
                  <a:pt x="1345711" y="1261664"/>
                </a:lnTo>
                <a:lnTo>
                  <a:pt x="1365395" y="1291198"/>
                </a:lnTo>
                <a:lnTo>
                  <a:pt x="1392063" y="1310711"/>
                </a:lnTo>
                <a:lnTo>
                  <a:pt x="1422119" y="1319746"/>
                </a:lnTo>
                <a:close/>
              </a:path>
              <a:path w="2165350" h="2531745">
                <a:moveTo>
                  <a:pt x="1809721" y="2146742"/>
                </a:moveTo>
                <a:lnTo>
                  <a:pt x="1839591" y="2144830"/>
                </a:lnTo>
                <a:lnTo>
                  <a:pt x="1865674" y="2131535"/>
                </a:lnTo>
                <a:lnTo>
                  <a:pt x="1884383" y="2106402"/>
                </a:lnTo>
                <a:lnTo>
                  <a:pt x="1892133" y="2068971"/>
                </a:lnTo>
                <a:lnTo>
                  <a:pt x="1885027" y="2031876"/>
                </a:lnTo>
                <a:lnTo>
                  <a:pt x="1865984" y="1998539"/>
                </a:lnTo>
                <a:lnTo>
                  <a:pt x="1838422" y="1973566"/>
                </a:lnTo>
                <a:lnTo>
                  <a:pt x="1805755" y="1961559"/>
                </a:lnTo>
                <a:lnTo>
                  <a:pt x="1800059" y="1961379"/>
                </a:lnTo>
                <a:lnTo>
                  <a:pt x="1794409" y="1961805"/>
                </a:lnTo>
                <a:lnTo>
                  <a:pt x="1752951" y="1979138"/>
                </a:lnTo>
                <a:lnTo>
                  <a:pt x="1729422" y="2010731"/>
                </a:lnTo>
                <a:lnTo>
                  <a:pt x="1723456" y="2038413"/>
                </a:lnTo>
                <a:lnTo>
                  <a:pt x="1723466" y="2044077"/>
                </a:lnTo>
                <a:lnTo>
                  <a:pt x="1733245" y="2088772"/>
                </a:lnTo>
                <a:lnTo>
                  <a:pt x="1779649" y="2137732"/>
                </a:lnTo>
                <a:lnTo>
                  <a:pt x="1809721" y="2146742"/>
                </a:lnTo>
                <a:close/>
              </a:path>
              <a:path w="2165350" h="2531745">
                <a:moveTo>
                  <a:pt x="775971" y="585251"/>
                </a:moveTo>
                <a:lnTo>
                  <a:pt x="824507" y="552005"/>
                </a:lnTo>
                <a:lnTo>
                  <a:pt x="844950" y="485000"/>
                </a:lnTo>
                <a:lnTo>
                  <a:pt x="851950" y="419140"/>
                </a:lnTo>
                <a:lnTo>
                  <a:pt x="848665" y="386430"/>
                </a:lnTo>
                <a:lnTo>
                  <a:pt x="838256" y="345980"/>
                </a:lnTo>
                <a:lnTo>
                  <a:pt x="818749" y="309635"/>
                </a:lnTo>
                <a:lnTo>
                  <a:pt x="789686" y="280355"/>
                </a:lnTo>
                <a:lnTo>
                  <a:pt x="753455" y="260560"/>
                </a:lnTo>
                <a:lnTo>
                  <a:pt x="716215" y="259000"/>
                </a:lnTo>
                <a:lnTo>
                  <a:pt x="682428" y="272938"/>
                </a:lnTo>
                <a:lnTo>
                  <a:pt x="635964" y="333805"/>
                </a:lnTo>
                <a:lnTo>
                  <a:pt x="627517" y="376059"/>
                </a:lnTo>
                <a:lnTo>
                  <a:pt x="626774" y="397623"/>
                </a:lnTo>
                <a:lnTo>
                  <a:pt x="627285" y="408387"/>
                </a:lnTo>
                <a:lnTo>
                  <a:pt x="635130" y="450757"/>
                </a:lnTo>
                <a:lnTo>
                  <a:pt x="651931" y="490440"/>
                </a:lnTo>
                <a:lnTo>
                  <a:pt x="680148" y="529061"/>
                </a:lnTo>
                <a:lnTo>
                  <a:pt x="709882" y="556378"/>
                </a:lnTo>
                <a:lnTo>
                  <a:pt x="743032" y="576751"/>
                </a:lnTo>
                <a:lnTo>
                  <a:pt x="775971" y="585251"/>
                </a:lnTo>
                <a:close/>
              </a:path>
              <a:path w="2165350" h="2531745">
                <a:moveTo>
                  <a:pt x="87894" y="205281"/>
                </a:moveTo>
                <a:lnTo>
                  <a:pt x="124963" y="202561"/>
                </a:lnTo>
                <a:lnTo>
                  <a:pt x="156790" y="182814"/>
                </a:lnTo>
                <a:lnTo>
                  <a:pt x="177796" y="148044"/>
                </a:lnTo>
                <a:lnTo>
                  <a:pt x="183578" y="108758"/>
                </a:lnTo>
                <a:lnTo>
                  <a:pt x="176179" y="69633"/>
                </a:lnTo>
                <a:lnTo>
                  <a:pt x="157645" y="35346"/>
                </a:lnTo>
                <a:lnTo>
                  <a:pt x="130020" y="10576"/>
                </a:lnTo>
                <a:lnTo>
                  <a:pt x="95348" y="0"/>
                </a:lnTo>
                <a:lnTo>
                  <a:pt x="55675" y="8295"/>
                </a:lnTo>
                <a:lnTo>
                  <a:pt x="18331" y="41086"/>
                </a:lnTo>
                <a:lnTo>
                  <a:pt x="0" y="87268"/>
                </a:lnTo>
                <a:lnTo>
                  <a:pt x="1635" y="131968"/>
                </a:lnTo>
                <a:lnTo>
                  <a:pt x="20590" y="167916"/>
                </a:lnTo>
                <a:lnTo>
                  <a:pt x="51223" y="193044"/>
                </a:lnTo>
                <a:lnTo>
                  <a:pt x="87894" y="205281"/>
                </a:lnTo>
                <a:close/>
              </a:path>
              <a:path w="2165350" h="2531745">
                <a:moveTo>
                  <a:pt x="548245" y="2027255"/>
                </a:moveTo>
                <a:lnTo>
                  <a:pt x="610117" y="2014173"/>
                </a:lnTo>
                <a:lnTo>
                  <a:pt x="674142" y="1979040"/>
                </a:lnTo>
                <a:lnTo>
                  <a:pt x="725169" y="1927055"/>
                </a:lnTo>
                <a:lnTo>
                  <a:pt x="738641" y="1864198"/>
                </a:lnTo>
                <a:lnTo>
                  <a:pt x="723620" y="1830562"/>
                </a:lnTo>
                <a:lnTo>
                  <a:pt x="690002" y="1796451"/>
                </a:lnTo>
                <a:lnTo>
                  <a:pt x="654420" y="1776156"/>
                </a:lnTo>
                <a:lnTo>
                  <a:pt x="614951" y="1764849"/>
                </a:lnTo>
                <a:lnTo>
                  <a:pt x="571727" y="1762347"/>
                </a:lnTo>
                <a:lnTo>
                  <a:pt x="555976" y="1763493"/>
                </a:lnTo>
                <a:lnTo>
                  <a:pt x="510074" y="1775799"/>
                </a:lnTo>
                <a:lnTo>
                  <a:pt x="469553" y="1800338"/>
                </a:lnTo>
                <a:lnTo>
                  <a:pt x="443629" y="1833404"/>
                </a:lnTo>
                <a:lnTo>
                  <a:pt x="429114" y="1872795"/>
                </a:lnTo>
                <a:lnTo>
                  <a:pt x="426504" y="1897938"/>
                </a:lnTo>
                <a:lnTo>
                  <a:pt x="426681" y="1906352"/>
                </a:lnTo>
                <a:lnTo>
                  <a:pt x="439731" y="1957970"/>
                </a:lnTo>
                <a:lnTo>
                  <a:pt x="466009" y="1994164"/>
                </a:lnTo>
                <a:lnTo>
                  <a:pt x="500279" y="2016662"/>
                </a:lnTo>
                <a:lnTo>
                  <a:pt x="539999" y="2026826"/>
                </a:lnTo>
                <a:lnTo>
                  <a:pt x="548245" y="2027255"/>
                </a:lnTo>
                <a:close/>
              </a:path>
              <a:path w="2165350" h="2531745">
                <a:moveTo>
                  <a:pt x="109341" y="1234688"/>
                </a:moveTo>
                <a:lnTo>
                  <a:pt x="146441" y="1231947"/>
                </a:lnTo>
                <a:lnTo>
                  <a:pt x="178283" y="1212129"/>
                </a:lnTo>
                <a:lnTo>
                  <a:pt x="198909" y="1177359"/>
                </a:lnTo>
                <a:lnTo>
                  <a:pt x="204415" y="1138073"/>
                </a:lnTo>
                <a:lnTo>
                  <a:pt x="196823" y="1098948"/>
                </a:lnTo>
                <a:lnTo>
                  <a:pt x="178156" y="1064661"/>
                </a:lnTo>
                <a:lnTo>
                  <a:pt x="150438" y="1039891"/>
                </a:lnTo>
                <a:lnTo>
                  <a:pt x="115691" y="1029315"/>
                </a:lnTo>
                <a:lnTo>
                  <a:pt x="75939" y="1037610"/>
                </a:lnTo>
                <a:lnTo>
                  <a:pt x="76553" y="1037610"/>
                </a:lnTo>
                <a:lnTo>
                  <a:pt x="65840" y="1044187"/>
                </a:lnTo>
                <a:lnTo>
                  <a:pt x="33009" y="1081234"/>
                </a:lnTo>
                <a:lnTo>
                  <a:pt x="21492" y="1116584"/>
                </a:lnTo>
                <a:lnTo>
                  <a:pt x="23056" y="1161298"/>
                </a:lnTo>
                <a:lnTo>
                  <a:pt x="41991" y="1197277"/>
                </a:lnTo>
                <a:lnTo>
                  <a:pt x="72638" y="1222436"/>
                </a:lnTo>
                <a:lnTo>
                  <a:pt x="109341" y="1234688"/>
                </a:lnTo>
                <a:close/>
              </a:path>
              <a:path w="2165350" h="2531745">
                <a:moveTo>
                  <a:pt x="786440" y="1181538"/>
                </a:moveTo>
                <a:lnTo>
                  <a:pt x="823547" y="1178920"/>
                </a:lnTo>
                <a:lnTo>
                  <a:pt x="855390" y="1159344"/>
                </a:lnTo>
                <a:lnTo>
                  <a:pt x="876320" y="1124574"/>
                </a:lnTo>
                <a:lnTo>
                  <a:pt x="882047" y="1085288"/>
                </a:lnTo>
                <a:lnTo>
                  <a:pt x="874612" y="1046162"/>
                </a:lnTo>
                <a:lnTo>
                  <a:pt x="856056" y="1011876"/>
                </a:lnTo>
                <a:lnTo>
                  <a:pt x="828419" y="987106"/>
                </a:lnTo>
                <a:lnTo>
                  <a:pt x="793743" y="976529"/>
                </a:lnTo>
                <a:lnTo>
                  <a:pt x="754069" y="984825"/>
                </a:lnTo>
                <a:lnTo>
                  <a:pt x="716725" y="1017616"/>
                </a:lnTo>
                <a:lnTo>
                  <a:pt x="698394" y="1063798"/>
                </a:lnTo>
                <a:lnTo>
                  <a:pt x="700045" y="1108328"/>
                </a:lnTo>
                <a:lnTo>
                  <a:pt x="719037" y="1144173"/>
                </a:lnTo>
                <a:lnTo>
                  <a:pt x="749720" y="1169267"/>
                </a:lnTo>
                <a:lnTo>
                  <a:pt x="786440" y="1181538"/>
                </a:lnTo>
                <a:close/>
              </a:path>
              <a:path w="2165350" h="2531745">
                <a:moveTo>
                  <a:pt x="1448451" y="2531383"/>
                </a:moveTo>
                <a:lnTo>
                  <a:pt x="1518549" y="2531383"/>
                </a:lnTo>
                <a:lnTo>
                  <a:pt x="1529222" y="2527467"/>
                </a:lnTo>
                <a:lnTo>
                  <a:pt x="1562831" y="2499446"/>
                </a:lnTo>
                <a:lnTo>
                  <a:pt x="1590408" y="2463558"/>
                </a:lnTo>
                <a:lnTo>
                  <a:pt x="1608308" y="2422101"/>
                </a:lnTo>
                <a:lnTo>
                  <a:pt x="1612886" y="2377371"/>
                </a:lnTo>
                <a:lnTo>
                  <a:pt x="1600497" y="2331663"/>
                </a:lnTo>
                <a:lnTo>
                  <a:pt x="1567498" y="2287274"/>
                </a:lnTo>
                <a:lnTo>
                  <a:pt x="1533072" y="2264010"/>
                </a:lnTo>
                <a:lnTo>
                  <a:pt x="1494885" y="2254155"/>
                </a:lnTo>
                <a:lnTo>
                  <a:pt x="1457543" y="2258301"/>
                </a:lnTo>
                <a:lnTo>
                  <a:pt x="1425650" y="2277044"/>
                </a:lnTo>
                <a:lnTo>
                  <a:pt x="1425320" y="2277044"/>
                </a:lnTo>
                <a:lnTo>
                  <a:pt x="1402349" y="2311470"/>
                </a:lnTo>
                <a:lnTo>
                  <a:pt x="1388890" y="2351274"/>
                </a:lnTo>
                <a:lnTo>
                  <a:pt x="1385940" y="2379136"/>
                </a:lnTo>
                <a:lnTo>
                  <a:pt x="1387499" y="2427008"/>
                </a:lnTo>
                <a:lnTo>
                  <a:pt x="1400253" y="2472197"/>
                </a:lnTo>
                <a:lnTo>
                  <a:pt x="1422503" y="2509770"/>
                </a:lnTo>
                <a:lnTo>
                  <a:pt x="1448451" y="2531383"/>
                </a:lnTo>
                <a:close/>
              </a:path>
              <a:path w="2165350" h="2531745">
                <a:moveTo>
                  <a:pt x="1425320" y="2277044"/>
                </a:moveTo>
                <a:lnTo>
                  <a:pt x="1425650" y="2277044"/>
                </a:lnTo>
                <a:lnTo>
                  <a:pt x="1425650" y="2276635"/>
                </a:lnTo>
                <a:lnTo>
                  <a:pt x="1425320" y="2277044"/>
                </a:lnTo>
                <a:close/>
              </a:path>
              <a:path w="2165350" h="2531745">
                <a:moveTo>
                  <a:pt x="1292193" y="2027643"/>
                </a:moveTo>
                <a:lnTo>
                  <a:pt x="1340551" y="1994857"/>
                </a:lnTo>
                <a:lnTo>
                  <a:pt x="1360968" y="1927392"/>
                </a:lnTo>
                <a:lnTo>
                  <a:pt x="1368045" y="1861636"/>
                </a:lnTo>
                <a:lnTo>
                  <a:pt x="1364741" y="1828972"/>
                </a:lnTo>
                <a:lnTo>
                  <a:pt x="1354283" y="1788583"/>
                </a:lnTo>
                <a:lnTo>
                  <a:pt x="1334830" y="1752264"/>
                </a:lnTo>
                <a:lnTo>
                  <a:pt x="1305836" y="1722984"/>
                </a:lnTo>
                <a:lnTo>
                  <a:pt x="1269678" y="1703156"/>
                </a:lnTo>
                <a:lnTo>
                  <a:pt x="1232319" y="1701506"/>
                </a:lnTo>
                <a:lnTo>
                  <a:pt x="1198472" y="1715432"/>
                </a:lnTo>
                <a:lnTo>
                  <a:pt x="1151982" y="1776196"/>
                </a:lnTo>
                <a:lnTo>
                  <a:pt x="1143594" y="1818518"/>
                </a:lnTo>
                <a:lnTo>
                  <a:pt x="1142879" y="1840110"/>
                </a:lnTo>
                <a:lnTo>
                  <a:pt x="1143403" y="1850887"/>
                </a:lnTo>
                <a:lnTo>
                  <a:pt x="1151299" y="1893303"/>
                </a:lnTo>
                <a:lnTo>
                  <a:pt x="1168143" y="1933027"/>
                </a:lnTo>
                <a:lnTo>
                  <a:pt x="1196284" y="1971712"/>
                </a:lnTo>
                <a:lnTo>
                  <a:pt x="1226028" y="1999256"/>
                </a:lnTo>
                <a:lnTo>
                  <a:pt x="1259226" y="2019664"/>
                </a:lnTo>
                <a:lnTo>
                  <a:pt x="1292193" y="2027643"/>
                </a:lnTo>
                <a:close/>
              </a:path>
            </a:pathLst>
          </a:custGeom>
          <a:solidFill>
            <a:srgbClr val="FFD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62252" y="1"/>
            <a:ext cx="2566035" cy="1978025"/>
          </a:xfrm>
          <a:custGeom>
            <a:avLst/>
            <a:gdLst/>
            <a:ahLst/>
            <a:cxnLst/>
            <a:rect l="l" t="t" r="r" b="b"/>
            <a:pathLst>
              <a:path w="2566035" h="1978025">
                <a:moveTo>
                  <a:pt x="1881489" y="1977550"/>
                </a:moveTo>
                <a:lnTo>
                  <a:pt x="1921741" y="1958107"/>
                </a:lnTo>
                <a:lnTo>
                  <a:pt x="1943678" y="1921734"/>
                </a:lnTo>
                <a:lnTo>
                  <a:pt x="1949768" y="1875215"/>
                </a:lnTo>
                <a:lnTo>
                  <a:pt x="1942476" y="1825339"/>
                </a:lnTo>
                <a:lnTo>
                  <a:pt x="1924269" y="1778889"/>
                </a:lnTo>
                <a:lnTo>
                  <a:pt x="1893061" y="1732686"/>
                </a:lnTo>
                <a:lnTo>
                  <a:pt x="1850172" y="1697051"/>
                </a:lnTo>
                <a:lnTo>
                  <a:pt x="1811217" y="1683800"/>
                </a:lnTo>
                <a:lnTo>
                  <a:pt x="1794492" y="1684422"/>
                </a:lnTo>
                <a:lnTo>
                  <a:pt x="1756630" y="1700529"/>
                </a:lnTo>
                <a:lnTo>
                  <a:pt x="1731428" y="1753852"/>
                </a:lnTo>
                <a:lnTo>
                  <a:pt x="1730695" y="1786871"/>
                </a:lnTo>
                <a:lnTo>
                  <a:pt x="1736161" y="1820217"/>
                </a:lnTo>
                <a:lnTo>
                  <a:pt x="1750882" y="1862310"/>
                </a:lnTo>
                <a:lnTo>
                  <a:pt x="1774495" y="1906681"/>
                </a:lnTo>
                <a:lnTo>
                  <a:pt x="1805280" y="1945738"/>
                </a:lnTo>
                <a:lnTo>
                  <a:pt x="1841518" y="1971892"/>
                </a:lnTo>
                <a:lnTo>
                  <a:pt x="1881489" y="1977550"/>
                </a:lnTo>
                <a:close/>
              </a:path>
              <a:path w="2566035" h="1978025">
                <a:moveTo>
                  <a:pt x="2490845" y="1676387"/>
                </a:moveTo>
                <a:lnTo>
                  <a:pt x="2529818" y="1671337"/>
                </a:lnTo>
                <a:lnTo>
                  <a:pt x="2554276" y="1650419"/>
                </a:lnTo>
                <a:lnTo>
                  <a:pt x="2565794" y="1618130"/>
                </a:lnTo>
                <a:lnTo>
                  <a:pt x="2565948" y="1578969"/>
                </a:lnTo>
                <a:lnTo>
                  <a:pt x="2556312" y="1537436"/>
                </a:lnTo>
                <a:lnTo>
                  <a:pt x="2538462" y="1498028"/>
                </a:lnTo>
                <a:lnTo>
                  <a:pt x="2513974" y="1465246"/>
                </a:lnTo>
                <a:lnTo>
                  <a:pt x="2457885" y="1422679"/>
                </a:lnTo>
                <a:lnTo>
                  <a:pt x="2392594" y="1396297"/>
                </a:lnTo>
                <a:lnTo>
                  <a:pt x="2350695" y="1387153"/>
                </a:lnTo>
                <a:lnTo>
                  <a:pt x="2336305" y="1386543"/>
                </a:lnTo>
                <a:lnTo>
                  <a:pt x="2321916" y="1387153"/>
                </a:lnTo>
                <a:lnTo>
                  <a:pt x="2280016" y="1396297"/>
                </a:lnTo>
                <a:lnTo>
                  <a:pt x="2245764" y="1423284"/>
                </a:lnTo>
                <a:lnTo>
                  <a:pt x="2227871" y="1463042"/>
                </a:lnTo>
                <a:lnTo>
                  <a:pt x="2226359" y="1477620"/>
                </a:lnTo>
                <a:lnTo>
                  <a:pt x="2226488" y="1484929"/>
                </a:lnTo>
                <a:lnTo>
                  <a:pt x="2242616" y="1533009"/>
                </a:lnTo>
                <a:lnTo>
                  <a:pt x="2273010" y="1570487"/>
                </a:lnTo>
                <a:lnTo>
                  <a:pt x="2313849" y="1603764"/>
                </a:lnTo>
                <a:lnTo>
                  <a:pt x="2360592" y="1631916"/>
                </a:lnTo>
                <a:lnTo>
                  <a:pt x="2408699" y="1654019"/>
                </a:lnTo>
                <a:lnTo>
                  <a:pt x="2453630" y="1669151"/>
                </a:lnTo>
                <a:lnTo>
                  <a:pt x="2490845" y="1676387"/>
                </a:lnTo>
                <a:close/>
              </a:path>
              <a:path w="2566035" h="1978025">
                <a:moveTo>
                  <a:pt x="2231110" y="819899"/>
                </a:moveTo>
                <a:lnTo>
                  <a:pt x="2262771" y="814127"/>
                </a:lnTo>
                <a:lnTo>
                  <a:pt x="2284167" y="791433"/>
                </a:lnTo>
                <a:lnTo>
                  <a:pt x="2291069" y="747528"/>
                </a:lnTo>
                <a:lnTo>
                  <a:pt x="2289402" y="733306"/>
                </a:lnTo>
                <a:lnTo>
                  <a:pt x="2277227" y="692439"/>
                </a:lnTo>
                <a:lnTo>
                  <a:pt x="2255065" y="656005"/>
                </a:lnTo>
                <a:lnTo>
                  <a:pt x="2225693" y="626226"/>
                </a:lnTo>
                <a:lnTo>
                  <a:pt x="2181481" y="594207"/>
                </a:lnTo>
                <a:lnTo>
                  <a:pt x="2124495" y="566698"/>
                </a:lnTo>
                <a:lnTo>
                  <a:pt x="2090961" y="557766"/>
                </a:lnTo>
                <a:lnTo>
                  <a:pt x="2059078" y="557888"/>
                </a:lnTo>
                <a:lnTo>
                  <a:pt x="2031321" y="570554"/>
                </a:lnTo>
                <a:lnTo>
                  <a:pt x="2016167" y="590997"/>
                </a:lnTo>
                <a:lnTo>
                  <a:pt x="2008344" y="616562"/>
                </a:lnTo>
                <a:lnTo>
                  <a:pt x="2007660" y="644697"/>
                </a:lnTo>
                <a:lnTo>
                  <a:pt x="2013922" y="672851"/>
                </a:lnTo>
                <a:lnTo>
                  <a:pt x="2034311" y="710679"/>
                </a:lnTo>
                <a:lnTo>
                  <a:pt x="2063222" y="742607"/>
                </a:lnTo>
                <a:lnTo>
                  <a:pt x="2116819" y="778600"/>
                </a:lnTo>
                <a:lnTo>
                  <a:pt x="2153905" y="797844"/>
                </a:lnTo>
                <a:lnTo>
                  <a:pt x="2193411" y="813041"/>
                </a:lnTo>
                <a:lnTo>
                  <a:pt x="2231110" y="819899"/>
                </a:lnTo>
                <a:close/>
              </a:path>
              <a:path w="2566035" h="1978025">
                <a:moveTo>
                  <a:pt x="1400627" y="262230"/>
                </a:moveTo>
                <a:lnTo>
                  <a:pt x="1430471" y="260332"/>
                </a:lnTo>
                <a:lnTo>
                  <a:pt x="1456506" y="247045"/>
                </a:lnTo>
                <a:lnTo>
                  <a:pt x="1475134" y="221914"/>
                </a:lnTo>
                <a:lnTo>
                  <a:pt x="1482757" y="184484"/>
                </a:lnTo>
                <a:lnTo>
                  <a:pt x="1476207" y="147273"/>
                </a:lnTo>
                <a:lnTo>
                  <a:pt x="1457223" y="113899"/>
                </a:lnTo>
                <a:lnTo>
                  <a:pt x="1429564" y="88964"/>
                </a:lnTo>
                <a:lnTo>
                  <a:pt x="1396993" y="77072"/>
                </a:lnTo>
                <a:lnTo>
                  <a:pt x="1364771" y="81582"/>
                </a:lnTo>
                <a:lnTo>
                  <a:pt x="1338018" y="100267"/>
                </a:lnTo>
                <a:lnTo>
                  <a:pt x="1320283" y="129349"/>
                </a:lnTo>
                <a:lnTo>
                  <a:pt x="1315118" y="165047"/>
                </a:lnTo>
                <a:lnTo>
                  <a:pt x="1324219" y="204148"/>
                </a:lnTo>
                <a:lnTo>
                  <a:pt x="1343902" y="233682"/>
                </a:lnTo>
                <a:lnTo>
                  <a:pt x="1370571" y="253195"/>
                </a:lnTo>
                <a:lnTo>
                  <a:pt x="1400627" y="262230"/>
                </a:lnTo>
                <a:close/>
              </a:path>
              <a:path w="2566035" h="1978025">
                <a:moveTo>
                  <a:pt x="1788228" y="1089226"/>
                </a:moveTo>
                <a:lnTo>
                  <a:pt x="1818099" y="1087313"/>
                </a:lnTo>
                <a:lnTo>
                  <a:pt x="1844182" y="1074019"/>
                </a:lnTo>
                <a:lnTo>
                  <a:pt x="1862891" y="1048886"/>
                </a:lnTo>
                <a:lnTo>
                  <a:pt x="1870641" y="1011455"/>
                </a:lnTo>
                <a:lnTo>
                  <a:pt x="1863534" y="974359"/>
                </a:lnTo>
                <a:lnTo>
                  <a:pt x="1844492" y="941023"/>
                </a:lnTo>
                <a:lnTo>
                  <a:pt x="1816929" y="916050"/>
                </a:lnTo>
                <a:lnTo>
                  <a:pt x="1784262" y="904043"/>
                </a:lnTo>
                <a:lnTo>
                  <a:pt x="1778567" y="903863"/>
                </a:lnTo>
                <a:lnTo>
                  <a:pt x="1772917" y="904289"/>
                </a:lnTo>
                <a:lnTo>
                  <a:pt x="1731459" y="921622"/>
                </a:lnTo>
                <a:lnTo>
                  <a:pt x="1707929" y="953215"/>
                </a:lnTo>
                <a:lnTo>
                  <a:pt x="1701964" y="980897"/>
                </a:lnTo>
                <a:lnTo>
                  <a:pt x="1701974" y="986560"/>
                </a:lnTo>
                <a:lnTo>
                  <a:pt x="1711752" y="1031256"/>
                </a:lnTo>
                <a:lnTo>
                  <a:pt x="1758156" y="1080216"/>
                </a:lnTo>
                <a:lnTo>
                  <a:pt x="1788228" y="1089226"/>
                </a:lnTo>
                <a:close/>
              </a:path>
              <a:path w="2566035" h="1978025">
                <a:moveTo>
                  <a:pt x="526753" y="969739"/>
                </a:moveTo>
                <a:lnTo>
                  <a:pt x="588625" y="956657"/>
                </a:lnTo>
                <a:lnTo>
                  <a:pt x="652650" y="921524"/>
                </a:lnTo>
                <a:lnTo>
                  <a:pt x="703677" y="869539"/>
                </a:lnTo>
                <a:lnTo>
                  <a:pt x="717148" y="806682"/>
                </a:lnTo>
                <a:lnTo>
                  <a:pt x="702128" y="773046"/>
                </a:lnTo>
                <a:lnTo>
                  <a:pt x="668510" y="738935"/>
                </a:lnTo>
                <a:lnTo>
                  <a:pt x="632927" y="718640"/>
                </a:lnTo>
                <a:lnTo>
                  <a:pt x="593459" y="707333"/>
                </a:lnTo>
                <a:lnTo>
                  <a:pt x="550234" y="704831"/>
                </a:lnTo>
                <a:lnTo>
                  <a:pt x="534484" y="705977"/>
                </a:lnTo>
                <a:lnTo>
                  <a:pt x="488582" y="718283"/>
                </a:lnTo>
                <a:lnTo>
                  <a:pt x="448061" y="742822"/>
                </a:lnTo>
                <a:lnTo>
                  <a:pt x="422137" y="775888"/>
                </a:lnTo>
                <a:lnTo>
                  <a:pt x="407621" y="815279"/>
                </a:lnTo>
                <a:lnTo>
                  <a:pt x="405012" y="840422"/>
                </a:lnTo>
                <a:lnTo>
                  <a:pt x="405189" y="848835"/>
                </a:lnTo>
                <a:lnTo>
                  <a:pt x="418238" y="900454"/>
                </a:lnTo>
                <a:lnTo>
                  <a:pt x="444517" y="936648"/>
                </a:lnTo>
                <a:lnTo>
                  <a:pt x="478787" y="959146"/>
                </a:lnTo>
                <a:lnTo>
                  <a:pt x="518506" y="969310"/>
                </a:lnTo>
                <a:lnTo>
                  <a:pt x="526753" y="969739"/>
                </a:lnTo>
                <a:close/>
              </a:path>
              <a:path w="2566035" h="1978025">
                <a:moveTo>
                  <a:pt x="87848" y="177171"/>
                </a:moveTo>
                <a:lnTo>
                  <a:pt x="124949" y="174431"/>
                </a:lnTo>
                <a:lnTo>
                  <a:pt x="156790" y="154613"/>
                </a:lnTo>
                <a:lnTo>
                  <a:pt x="177417" y="119843"/>
                </a:lnTo>
                <a:lnTo>
                  <a:pt x="182922" y="80557"/>
                </a:lnTo>
                <a:lnTo>
                  <a:pt x="175330" y="41432"/>
                </a:lnTo>
                <a:lnTo>
                  <a:pt x="156664" y="7145"/>
                </a:lnTo>
                <a:lnTo>
                  <a:pt x="148668" y="0"/>
                </a:lnTo>
                <a:lnTo>
                  <a:pt x="28989" y="0"/>
                </a:lnTo>
                <a:lnTo>
                  <a:pt x="6303" y="34961"/>
                </a:lnTo>
                <a:lnTo>
                  <a:pt x="0" y="59067"/>
                </a:lnTo>
                <a:lnTo>
                  <a:pt x="1564" y="103782"/>
                </a:lnTo>
                <a:lnTo>
                  <a:pt x="20499" y="139761"/>
                </a:lnTo>
                <a:lnTo>
                  <a:pt x="51146" y="164919"/>
                </a:lnTo>
                <a:lnTo>
                  <a:pt x="87848" y="177171"/>
                </a:lnTo>
                <a:close/>
              </a:path>
              <a:path w="2566035" h="1978025">
                <a:moveTo>
                  <a:pt x="764948" y="124022"/>
                </a:moveTo>
                <a:lnTo>
                  <a:pt x="802055" y="121404"/>
                </a:lnTo>
                <a:lnTo>
                  <a:pt x="833897" y="101827"/>
                </a:lnTo>
                <a:lnTo>
                  <a:pt x="854827" y="67058"/>
                </a:lnTo>
                <a:lnTo>
                  <a:pt x="860554" y="27771"/>
                </a:lnTo>
                <a:lnTo>
                  <a:pt x="855277" y="0"/>
                </a:lnTo>
                <a:lnTo>
                  <a:pt x="678170" y="0"/>
                </a:lnTo>
                <a:lnTo>
                  <a:pt x="676902" y="6282"/>
                </a:lnTo>
                <a:lnTo>
                  <a:pt x="678553" y="50811"/>
                </a:lnTo>
                <a:lnTo>
                  <a:pt x="697545" y="86657"/>
                </a:lnTo>
                <a:lnTo>
                  <a:pt x="728227" y="111750"/>
                </a:lnTo>
                <a:lnTo>
                  <a:pt x="764948" y="124022"/>
                </a:lnTo>
                <a:close/>
              </a:path>
              <a:path w="2566035" h="1978025">
                <a:moveTo>
                  <a:pt x="1467195" y="1484822"/>
                </a:moveTo>
                <a:lnTo>
                  <a:pt x="1507729" y="1469951"/>
                </a:lnTo>
                <a:lnTo>
                  <a:pt x="1541339" y="1441929"/>
                </a:lnTo>
                <a:lnTo>
                  <a:pt x="1568916" y="1406042"/>
                </a:lnTo>
                <a:lnTo>
                  <a:pt x="1586816" y="1364585"/>
                </a:lnTo>
                <a:lnTo>
                  <a:pt x="1591394" y="1319855"/>
                </a:lnTo>
                <a:lnTo>
                  <a:pt x="1579005" y="1274147"/>
                </a:lnTo>
                <a:lnTo>
                  <a:pt x="1546006" y="1229757"/>
                </a:lnTo>
                <a:lnTo>
                  <a:pt x="1511580" y="1206494"/>
                </a:lnTo>
                <a:lnTo>
                  <a:pt x="1473393" y="1196639"/>
                </a:lnTo>
                <a:lnTo>
                  <a:pt x="1436050" y="1200785"/>
                </a:lnTo>
                <a:lnTo>
                  <a:pt x="1404157" y="1219528"/>
                </a:lnTo>
                <a:lnTo>
                  <a:pt x="1403828" y="1219528"/>
                </a:lnTo>
                <a:lnTo>
                  <a:pt x="1380857" y="1253954"/>
                </a:lnTo>
                <a:lnTo>
                  <a:pt x="1367398" y="1293757"/>
                </a:lnTo>
                <a:lnTo>
                  <a:pt x="1364448" y="1321620"/>
                </a:lnTo>
                <a:lnTo>
                  <a:pt x="1366007" y="1369492"/>
                </a:lnTo>
                <a:lnTo>
                  <a:pt x="1378761" y="1414680"/>
                </a:lnTo>
                <a:lnTo>
                  <a:pt x="1401010" y="1452254"/>
                </a:lnTo>
                <a:lnTo>
                  <a:pt x="1431055" y="1477279"/>
                </a:lnTo>
                <a:lnTo>
                  <a:pt x="1467195" y="1484822"/>
                </a:lnTo>
                <a:close/>
              </a:path>
              <a:path w="2566035" h="1978025">
                <a:moveTo>
                  <a:pt x="1403828" y="1219528"/>
                </a:moveTo>
                <a:lnTo>
                  <a:pt x="1404157" y="1219528"/>
                </a:lnTo>
                <a:lnTo>
                  <a:pt x="1404157" y="1219118"/>
                </a:lnTo>
                <a:lnTo>
                  <a:pt x="1403828" y="1219528"/>
                </a:lnTo>
                <a:close/>
              </a:path>
              <a:path w="2566035" h="1978025">
                <a:moveTo>
                  <a:pt x="1270701" y="970127"/>
                </a:moveTo>
                <a:lnTo>
                  <a:pt x="1319058" y="937340"/>
                </a:lnTo>
                <a:lnTo>
                  <a:pt x="1339476" y="869875"/>
                </a:lnTo>
                <a:lnTo>
                  <a:pt x="1346553" y="804120"/>
                </a:lnTo>
                <a:lnTo>
                  <a:pt x="1343248" y="771456"/>
                </a:lnTo>
                <a:lnTo>
                  <a:pt x="1332790" y="731067"/>
                </a:lnTo>
                <a:lnTo>
                  <a:pt x="1313337" y="694748"/>
                </a:lnTo>
                <a:lnTo>
                  <a:pt x="1284344" y="665468"/>
                </a:lnTo>
                <a:lnTo>
                  <a:pt x="1248185" y="645640"/>
                </a:lnTo>
                <a:lnTo>
                  <a:pt x="1210827" y="643990"/>
                </a:lnTo>
                <a:lnTo>
                  <a:pt x="1176979" y="657915"/>
                </a:lnTo>
                <a:lnTo>
                  <a:pt x="1130490" y="718680"/>
                </a:lnTo>
                <a:lnTo>
                  <a:pt x="1122101" y="761002"/>
                </a:lnTo>
                <a:lnTo>
                  <a:pt x="1121387" y="782594"/>
                </a:lnTo>
                <a:lnTo>
                  <a:pt x="1121911" y="793371"/>
                </a:lnTo>
                <a:lnTo>
                  <a:pt x="1129807" y="835787"/>
                </a:lnTo>
                <a:lnTo>
                  <a:pt x="1146651" y="875511"/>
                </a:lnTo>
                <a:lnTo>
                  <a:pt x="1174792" y="914196"/>
                </a:lnTo>
                <a:lnTo>
                  <a:pt x="1204536" y="941739"/>
                </a:lnTo>
                <a:lnTo>
                  <a:pt x="1237733" y="962148"/>
                </a:lnTo>
                <a:lnTo>
                  <a:pt x="1270701" y="970127"/>
                </a:lnTo>
                <a:close/>
              </a:path>
              <a:path w="2566035" h="1978025">
                <a:moveTo>
                  <a:pt x="1047008" y="1806267"/>
                </a:moveTo>
                <a:lnTo>
                  <a:pt x="1084115" y="1803547"/>
                </a:lnTo>
                <a:lnTo>
                  <a:pt x="1115957" y="1783799"/>
                </a:lnTo>
                <a:lnTo>
                  <a:pt x="1136573" y="1749030"/>
                </a:lnTo>
                <a:lnTo>
                  <a:pt x="1142053" y="1709743"/>
                </a:lnTo>
                <a:lnTo>
                  <a:pt x="1134433" y="1670618"/>
                </a:lnTo>
                <a:lnTo>
                  <a:pt x="1115745" y="1636331"/>
                </a:lnTo>
                <a:lnTo>
                  <a:pt x="1088023" y="1611561"/>
                </a:lnTo>
                <a:lnTo>
                  <a:pt x="1053301" y="1600985"/>
                </a:lnTo>
                <a:lnTo>
                  <a:pt x="1013613" y="1609280"/>
                </a:lnTo>
                <a:lnTo>
                  <a:pt x="976907" y="1642281"/>
                </a:lnTo>
                <a:lnTo>
                  <a:pt x="958962" y="1688254"/>
                </a:lnTo>
                <a:lnTo>
                  <a:pt x="960612" y="1732954"/>
                </a:lnTo>
                <a:lnTo>
                  <a:pt x="979605" y="1768902"/>
                </a:lnTo>
                <a:lnTo>
                  <a:pt x="1010287" y="1794029"/>
                </a:lnTo>
                <a:lnTo>
                  <a:pt x="1047008" y="1806267"/>
                </a:lnTo>
                <a:close/>
              </a:path>
            </a:pathLst>
          </a:custGeom>
          <a:solidFill>
            <a:srgbClr val="FFD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8620" y="3627286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8620" y="4884586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8620" y="6770536"/>
            <a:ext cx="85725" cy="857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847170" y="3493999"/>
            <a:ext cx="7408545" cy="535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One</a:t>
            </a:r>
            <a:r>
              <a:rPr sz="20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0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0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key</a:t>
            </a:r>
            <a:r>
              <a:rPr sz="20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features</a:t>
            </a:r>
            <a:r>
              <a:rPr sz="20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0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Diver</a:t>
            </a:r>
            <a:r>
              <a:rPr sz="20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Meal</a:t>
            </a:r>
            <a:r>
              <a:rPr sz="20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0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its</a:t>
            </a:r>
            <a:r>
              <a:rPr sz="20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personalized</a:t>
            </a:r>
            <a:r>
              <a:rPr sz="20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meal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planning.</a:t>
            </a:r>
            <a:endParaRPr sz="2000">
              <a:latin typeface="Lucida Sans Unicode"/>
              <a:cs typeface="Lucida Sans Unicode"/>
            </a:endParaRPr>
          </a:p>
          <a:p>
            <a:pPr marL="12700" marR="10795" algn="just">
              <a:lnSpc>
                <a:spcPts val="4950"/>
              </a:lnSpc>
              <a:spcBef>
                <a:spcPts val="590"/>
              </a:spcBef>
            </a:pPr>
            <a:r>
              <a:rPr sz="20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By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offering </a:t>
            </a:r>
            <a:r>
              <a:rPr sz="2000" spc="250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0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wide variety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0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recipes </a:t>
            </a:r>
            <a:r>
              <a:rPr sz="20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that </a:t>
            </a:r>
            <a:r>
              <a:rPr sz="20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match </a:t>
            </a:r>
            <a:r>
              <a:rPr sz="20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user's 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preferences,</a:t>
            </a:r>
            <a:r>
              <a:rPr sz="20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0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app</a:t>
            </a:r>
            <a:r>
              <a:rPr sz="20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sz="20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help</a:t>
            </a:r>
            <a:r>
              <a:rPr sz="20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people</a:t>
            </a:r>
            <a:r>
              <a:rPr sz="20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discover</a:t>
            </a:r>
            <a:r>
              <a:rPr sz="20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new</a:t>
            </a:r>
            <a:r>
              <a:rPr sz="20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cuisines </a:t>
            </a:r>
            <a:r>
              <a:rPr sz="2000" spc="-6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0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ingredients</a:t>
            </a:r>
            <a:r>
              <a:rPr sz="20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sz="20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they</a:t>
            </a:r>
            <a:r>
              <a:rPr sz="20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may</a:t>
            </a:r>
            <a:r>
              <a:rPr sz="20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not</a:t>
            </a:r>
            <a:r>
              <a:rPr sz="20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have</a:t>
            </a:r>
            <a:r>
              <a:rPr sz="20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tried</a:t>
            </a:r>
            <a:r>
              <a:rPr sz="20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before.</a:t>
            </a:r>
            <a:endParaRPr sz="2000">
              <a:latin typeface="Lucida Sans Unicode"/>
              <a:cs typeface="Lucida Sans Unicode"/>
            </a:endParaRPr>
          </a:p>
          <a:p>
            <a:pPr marL="12700" marR="5080" algn="just">
              <a:lnSpc>
                <a:spcPts val="4950"/>
              </a:lnSpc>
            </a:pPr>
            <a:r>
              <a:rPr sz="20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By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allowing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users 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20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take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pictures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0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food </a:t>
            </a:r>
            <a:r>
              <a:rPr sz="20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items </a:t>
            </a:r>
            <a:r>
              <a:rPr sz="20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they </a:t>
            </a:r>
            <a:r>
              <a:rPr sz="20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spc="19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0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2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ve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000" spc="19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0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265" dirty="0">
                <a:solidFill>
                  <a:srgbClr val="FFFFFF"/>
                </a:solidFill>
                <a:latin typeface="Lucida Sans Unicode"/>
                <a:cs typeface="Lucida Sans Unicode"/>
              </a:rPr>
              <a:t>z</a:t>
            </a:r>
            <a:r>
              <a:rPr sz="2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19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d 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nutritious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recommendations</a:t>
            </a:r>
            <a:r>
              <a:rPr sz="20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0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meals</a:t>
            </a:r>
            <a:r>
              <a:rPr sz="20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0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snacks,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 preventing</a:t>
            </a:r>
            <a:r>
              <a:rPr sz="20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food</a:t>
            </a:r>
            <a:r>
              <a:rPr sz="20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waste</a:t>
            </a:r>
            <a:r>
              <a:rPr sz="2000" spc="-2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0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promoting</a:t>
            </a:r>
            <a:r>
              <a:rPr sz="2000" spc="-2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healthy</a:t>
            </a:r>
            <a:r>
              <a:rPr sz="20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eating</a:t>
            </a:r>
            <a:r>
              <a:rPr sz="20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habits.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15420" y="1593691"/>
            <a:ext cx="6889115" cy="1332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50" spc="710" dirty="0">
                <a:solidFill>
                  <a:srgbClr val="FFD52F"/>
                </a:solidFill>
                <a:latin typeface="Lucida Sans Unicode"/>
                <a:cs typeface="Lucida Sans Unicode"/>
              </a:rPr>
              <a:t>W</a:t>
            </a:r>
            <a:r>
              <a:rPr sz="8550" spc="-285" dirty="0">
                <a:solidFill>
                  <a:srgbClr val="FFD52F"/>
                </a:solidFill>
                <a:latin typeface="Lucida Sans Unicode"/>
                <a:cs typeface="Lucida Sans Unicode"/>
              </a:rPr>
              <a:t>h</a:t>
            </a:r>
            <a:r>
              <a:rPr sz="8550" spc="545" dirty="0">
                <a:solidFill>
                  <a:srgbClr val="FFD52F"/>
                </a:solidFill>
                <a:latin typeface="Lucida Sans Unicode"/>
                <a:cs typeface="Lucida Sans Unicode"/>
              </a:rPr>
              <a:t>a</a:t>
            </a:r>
            <a:r>
              <a:rPr sz="8550" spc="-10" dirty="0">
                <a:solidFill>
                  <a:srgbClr val="FFD52F"/>
                </a:solidFill>
                <a:latin typeface="Lucida Sans Unicode"/>
                <a:cs typeface="Lucida Sans Unicode"/>
              </a:rPr>
              <a:t>t</a:t>
            </a:r>
            <a:r>
              <a:rPr sz="8550" spc="-1560" dirty="0">
                <a:solidFill>
                  <a:srgbClr val="FFD52F"/>
                </a:solidFill>
                <a:latin typeface="Lucida Sans Unicode"/>
                <a:cs typeface="Lucida Sans Unicode"/>
              </a:rPr>
              <a:t> </a:t>
            </a:r>
            <a:r>
              <a:rPr sz="8550" spc="-755" dirty="0">
                <a:solidFill>
                  <a:srgbClr val="FFD52F"/>
                </a:solidFill>
                <a:latin typeface="Lucida Sans Unicode"/>
                <a:cs typeface="Lucida Sans Unicode"/>
              </a:rPr>
              <a:t>i</a:t>
            </a:r>
            <a:r>
              <a:rPr sz="8550" spc="-10" dirty="0">
                <a:solidFill>
                  <a:srgbClr val="FFD52F"/>
                </a:solidFill>
                <a:latin typeface="Lucida Sans Unicode"/>
                <a:cs typeface="Lucida Sans Unicode"/>
              </a:rPr>
              <a:t>t</a:t>
            </a:r>
            <a:r>
              <a:rPr sz="8550" spc="-1560" dirty="0">
                <a:solidFill>
                  <a:srgbClr val="FFD52F"/>
                </a:solidFill>
                <a:latin typeface="Lucida Sans Unicode"/>
                <a:cs typeface="Lucida Sans Unicode"/>
              </a:rPr>
              <a:t> </a:t>
            </a:r>
            <a:r>
              <a:rPr sz="8550" spc="-114" dirty="0">
                <a:solidFill>
                  <a:srgbClr val="FFD52F"/>
                </a:solidFill>
                <a:latin typeface="Lucida Sans Unicode"/>
                <a:cs typeface="Lucida Sans Unicode"/>
              </a:rPr>
              <a:t>d</a:t>
            </a:r>
            <a:r>
              <a:rPr sz="8550" spc="-325" dirty="0">
                <a:solidFill>
                  <a:srgbClr val="FFD52F"/>
                </a:solidFill>
                <a:latin typeface="Lucida Sans Unicode"/>
                <a:cs typeface="Lucida Sans Unicode"/>
              </a:rPr>
              <a:t>o</a:t>
            </a:r>
            <a:r>
              <a:rPr sz="8550" spc="-20" dirty="0">
                <a:solidFill>
                  <a:srgbClr val="FFD52F"/>
                </a:solidFill>
                <a:latin typeface="Lucida Sans Unicode"/>
                <a:cs typeface="Lucida Sans Unicode"/>
              </a:rPr>
              <a:t>e</a:t>
            </a:r>
            <a:r>
              <a:rPr sz="8550" spc="220" dirty="0">
                <a:solidFill>
                  <a:srgbClr val="FFD52F"/>
                </a:solidFill>
                <a:latin typeface="Lucida Sans Unicode"/>
                <a:cs typeface="Lucida Sans Unicode"/>
              </a:rPr>
              <a:t>s</a:t>
            </a:r>
            <a:r>
              <a:rPr sz="8550" spc="-1560" dirty="0">
                <a:solidFill>
                  <a:srgbClr val="FFD52F"/>
                </a:solidFill>
                <a:latin typeface="Lucida Sans Unicode"/>
                <a:cs typeface="Lucida Sans Unicode"/>
              </a:rPr>
              <a:t> </a:t>
            </a:r>
            <a:r>
              <a:rPr sz="8550" spc="1005" dirty="0">
                <a:solidFill>
                  <a:srgbClr val="FFD52F"/>
                </a:solidFill>
                <a:latin typeface="Lucida Sans Unicode"/>
                <a:cs typeface="Lucida Sans Unicode"/>
              </a:rPr>
              <a:t>?</a:t>
            </a:r>
            <a:endParaRPr sz="855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424142"/>
            <a:ext cx="7019924" cy="74390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4929"/>
            <a:ext cx="18275935" cy="2652395"/>
          </a:xfrm>
          <a:custGeom>
            <a:avLst/>
            <a:gdLst/>
            <a:ahLst/>
            <a:cxnLst/>
            <a:rect l="l" t="t" r="r" b="b"/>
            <a:pathLst>
              <a:path w="18275935" h="2652395">
                <a:moveTo>
                  <a:pt x="18275497" y="2652117"/>
                </a:moveTo>
                <a:lnTo>
                  <a:pt x="0" y="2652117"/>
                </a:lnTo>
                <a:lnTo>
                  <a:pt x="0" y="0"/>
                </a:lnTo>
                <a:lnTo>
                  <a:pt x="18275497" y="0"/>
                </a:lnTo>
                <a:lnTo>
                  <a:pt x="18275497" y="2652117"/>
                </a:lnTo>
                <a:close/>
              </a:path>
            </a:pathLst>
          </a:custGeom>
          <a:solidFill>
            <a:srgbClr val="094D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8700" y="165151"/>
            <a:ext cx="7839075" cy="8698230"/>
            <a:chOff x="1028700" y="165151"/>
            <a:chExt cx="7839075" cy="8698230"/>
          </a:xfrm>
        </p:grpSpPr>
        <p:sp>
          <p:nvSpPr>
            <p:cNvPr id="4" name="object 4"/>
            <p:cNvSpPr/>
            <p:nvPr/>
          </p:nvSpPr>
          <p:spPr>
            <a:xfrm>
              <a:off x="1425462" y="165151"/>
              <a:ext cx="2566035" cy="2058670"/>
            </a:xfrm>
            <a:custGeom>
              <a:avLst/>
              <a:gdLst/>
              <a:ahLst/>
              <a:cxnLst/>
              <a:rect l="l" t="t" r="r" b="b"/>
              <a:pathLst>
                <a:path w="2566035" h="2058670">
                  <a:moveTo>
                    <a:pt x="684458" y="2058537"/>
                  </a:moveTo>
                  <a:lnTo>
                    <a:pt x="644207" y="2039094"/>
                  </a:lnTo>
                  <a:lnTo>
                    <a:pt x="622269" y="2002720"/>
                  </a:lnTo>
                  <a:lnTo>
                    <a:pt x="616179" y="1956202"/>
                  </a:lnTo>
                  <a:lnTo>
                    <a:pt x="623471" y="1906325"/>
                  </a:lnTo>
                  <a:lnTo>
                    <a:pt x="641678" y="1859875"/>
                  </a:lnTo>
                  <a:lnTo>
                    <a:pt x="672886" y="1813673"/>
                  </a:lnTo>
                  <a:lnTo>
                    <a:pt x="715775" y="1778038"/>
                  </a:lnTo>
                  <a:lnTo>
                    <a:pt x="754730" y="1764786"/>
                  </a:lnTo>
                  <a:lnTo>
                    <a:pt x="771455" y="1765408"/>
                  </a:lnTo>
                  <a:lnTo>
                    <a:pt x="809318" y="1781516"/>
                  </a:lnTo>
                  <a:lnTo>
                    <a:pt x="834520" y="1834838"/>
                  </a:lnTo>
                  <a:lnTo>
                    <a:pt x="835252" y="1867858"/>
                  </a:lnTo>
                  <a:lnTo>
                    <a:pt x="829786" y="1901204"/>
                  </a:lnTo>
                  <a:lnTo>
                    <a:pt x="815065" y="1943296"/>
                  </a:lnTo>
                  <a:lnTo>
                    <a:pt x="791452" y="1987667"/>
                  </a:lnTo>
                  <a:lnTo>
                    <a:pt x="760667" y="2026725"/>
                  </a:lnTo>
                  <a:lnTo>
                    <a:pt x="724429" y="2052879"/>
                  </a:lnTo>
                  <a:lnTo>
                    <a:pt x="684458" y="2058537"/>
                  </a:lnTo>
                  <a:close/>
                </a:path>
                <a:path w="2566035" h="2058670">
                  <a:moveTo>
                    <a:pt x="75103" y="1757374"/>
                  </a:moveTo>
                  <a:lnTo>
                    <a:pt x="36129" y="1752324"/>
                  </a:lnTo>
                  <a:lnTo>
                    <a:pt x="11671" y="1731405"/>
                  </a:lnTo>
                  <a:lnTo>
                    <a:pt x="153" y="1699116"/>
                  </a:lnTo>
                  <a:lnTo>
                    <a:pt x="0" y="1659956"/>
                  </a:lnTo>
                  <a:lnTo>
                    <a:pt x="9635" y="1618422"/>
                  </a:lnTo>
                  <a:lnTo>
                    <a:pt x="27485" y="1579015"/>
                  </a:lnTo>
                  <a:lnTo>
                    <a:pt x="51973" y="1546232"/>
                  </a:lnTo>
                  <a:lnTo>
                    <a:pt x="108062" y="1503666"/>
                  </a:lnTo>
                  <a:lnTo>
                    <a:pt x="173353" y="1477284"/>
                  </a:lnTo>
                  <a:lnTo>
                    <a:pt x="215252" y="1468139"/>
                  </a:lnTo>
                  <a:lnTo>
                    <a:pt x="229642" y="1467530"/>
                  </a:lnTo>
                  <a:lnTo>
                    <a:pt x="244031" y="1468139"/>
                  </a:lnTo>
                  <a:lnTo>
                    <a:pt x="285931" y="1477284"/>
                  </a:lnTo>
                  <a:lnTo>
                    <a:pt x="320184" y="1504271"/>
                  </a:lnTo>
                  <a:lnTo>
                    <a:pt x="338076" y="1544028"/>
                  </a:lnTo>
                  <a:lnTo>
                    <a:pt x="339588" y="1558607"/>
                  </a:lnTo>
                  <a:lnTo>
                    <a:pt x="339459" y="1565916"/>
                  </a:lnTo>
                  <a:lnTo>
                    <a:pt x="323331" y="1613995"/>
                  </a:lnTo>
                  <a:lnTo>
                    <a:pt x="292937" y="1651474"/>
                  </a:lnTo>
                  <a:lnTo>
                    <a:pt x="252098" y="1684750"/>
                  </a:lnTo>
                  <a:lnTo>
                    <a:pt x="205356" y="1712902"/>
                  </a:lnTo>
                  <a:lnTo>
                    <a:pt x="157249" y="1735006"/>
                  </a:lnTo>
                  <a:lnTo>
                    <a:pt x="112318" y="1750137"/>
                  </a:lnTo>
                  <a:lnTo>
                    <a:pt x="75103" y="1757374"/>
                  </a:lnTo>
                  <a:close/>
                </a:path>
                <a:path w="2566035" h="2058670">
                  <a:moveTo>
                    <a:pt x="334838" y="900885"/>
                  </a:moveTo>
                  <a:lnTo>
                    <a:pt x="303176" y="895113"/>
                  </a:lnTo>
                  <a:lnTo>
                    <a:pt x="281780" y="872420"/>
                  </a:lnTo>
                  <a:lnTo>
                    <a:pt x="274878" y="828514"/>
                  </a:lnTo>
                  <a:lnTo>
                    <a:pt x="276545" y="814292"/>
                  </a:lnTo>
                  <a:lnTo>
                    <a:pt x="288720" y="773426"/>
                  </a:lnTo>
                  <a:lnTo>
                    <a:pt x="310882" y="736992"/>
                  </a:lnTo>
                  <a:lnTo>
                    <a:pt x="340254" y="707213"/>
                  </a:lnTo>
                  <a:lnTo>
                    <a:pt x="384467" y="675194"/>
                  </a:lnTo>
                  <a:lnTo>
                    <a:pt x="441452" y="647685"/>
                  </a:lnTo>
                  <a:lnTo>
                    <a:pt x="474986" y="638753"/>
                  </a:lnTo>
                  <a:lnTo>
                    <a:pt x="506869" y="638874"/>
                  </a:lnTo>
                  <a:lnTo>
                    <a:pt x="534627" y="651540"/>
                  </a:lnTo>
                  <a:lnTo>
                    <a:pt x="549780" y="671984"/>
                  </a:lnTo>
                  <a:lnTo>
                    <a:pt x="557603" y="697548"/>
                  </a:lnTo>
                  <a:lnTo>
                    <a:pt x="558287" y="725683"/>
                  </a:lnTo>
                  <a:lnTo>
                    <a:pt x="552025" y="753837"/>
                  </a:lnTo>
                  <a:lnTo>
                    <a:pt x="531636" y="791665"/>
                  </a:lnTo>
                  <a:lnTo>
                    <a:pt x="502725" y="823593"/>
                  </a:lnTo>
                  <a:lnTo>
                    <a:pt x="449129" y="859586"/>
                  </a:lnTo>
                  <a:lnTo>
                    <a:pt x="412042" y="878831"/>
                  </a:lnTo>
                  <a:lnTo>
                    <a:pt x="372536" y="894027"/>
                  </a:lnTo>
                  <a:lnTo>
                    <a:pt x="334838" y="900885"/>
                  </a:lnTo>
                  <a:close/>
                </a:path>
                <a:path w="2566035" h="2058670">
                  <a:moveTo>
                    <a:pt x="1165321" y="343216"/>
                  </a:moveTo>
                  <a:lnTo>
                    <a:pt x="1135476" y="341318"/>
                  </a:lnTo>
                  <a:lnTo>
                    <a:pt x="1109441" y="328031"/>
                  </a:lnTo>
                  <a:lnTo>
                    <a:pt x="1090813" y="302901"/>
                  </a:lnTo>
                  <a:lnTo>
                    <a:pt x="1083190" y="265470"/>
                  </a:lnTo>
                  <a:lnTo>
                    <a:pt x="1089740" y="228260"/>
                  </a:lnTo>
                  <a:lnTo>
                    <a:pt x="1108724" y="194885"/>
                  </a:lnTo>
                  <a:lnTo>
                    <a:pt x="1136383" y="169950"/>
                  </a:lnTo>
                  <a:lnTo>
                    <a:pt x="1168954" y="158058"/>
                  </a:lnTo>
                  <a:lnTo>
                    <a:pt x="1201176" y="162569"/>
                  </a:lnTo>
                  <a:lnTo>
                    <a:pt x="1227930" y="181254"/>
                  </a:lnTo>
                  <a:lnTo>
                    <a:pt x="1245664" y="210335"/>
                  </a:lnTo>
                  <a:lnTo>
                    <a:pt x="1250829" y="246034"/>
                  </a:lnTo>
                  <a:lnTo>
                    <a:pt x="1241728" y="285134"/>
                  </a:lnTo>
                  <a:lnTo>
                    <a:pt x="1222045" y="314669"/>
                  </a:lnTo>
                  <a:lnTo>
                    <a:pt x="1195376" y="334181"/>
                  </a:lnTo>
                  <a:lnTo>
                    <a:pt x="1165321" y="343216"/>
                  </a:lnTo>
                  <a:close/>
                </a:path>
                <a:path w="2566035" h="2058670">
                  <a:moveTo>
                    <a:pt x="777719" y="1170213"/>
                  </a:moveTo>
                  <a:lnTo>
                    <a:pt x="747848" y="1168300"/>
                  </a:lnTo>
                  <a:lnTo>
                    <a:pt x="721766" y="1155006"/>
                  </a:lnTo>
                  <a:lnTo>
                    <a:pt x="703056" y="1129872"/>
                  </a:lnTo>
                  <a:lnTo>
                    <a:pt x="695306" y="1092441"/>
                  </a:lnTo>
                  <a:lnTo>
                    <a:pt x="702413" y="1055346"/>
                  </a:lnTo>
                  <a:lnTo>
                    <a:pt x="721455" y="1022010"/>
                  </a:lnTo>
                  <a:lnTo>
                    <a:pt x="749018" y="997036"/>
                  </a:lnTo>
                  <a:lnTo>
                    <a:pt x="781685" y="985029"/>
                  </a:lnTo>
                  <a:lnTo>
                    <a:pt x="787380" y="984849"/>
                  </a:lnTo>
                  <a:lnTo>
                    <a:pt x="793030" y="985275"/>
                  </a:lnTo>
                  <a:lnTo>
                    <a:pt x="834489" y="1002608"/>
                  </a:lnTo>
                  <a:lnTo>
                    <a:pt x="858018" y="1034201"/>
                  </a:lnTo>
                  <a:lnTo>
                    <a:pt x="863983" y="1061884"/>
                  </a:lnTo>
                  <a:lnTo>
                    <a:pt x="863973" y="1067547"/>
                  </a:lnTo>
                  <a:lnTo>
                    <a:pt x="854195" y="1112243"/>
                  </a:lnTo>
                  <a:lnTo>
                    <a:pt x="807791" y="1161202"/>
                  </a:lnTo>
                  <a:lnTo>
                    <a:pt x="777719" y="1170213"/>
                  </a:lnTo>
                  <a:close/>
                </a:path>
                <a:path w="2566035" h="2058670">
                  <a:moveTo>
                    <a:pt x="2039194" y="1050726"/>
                  </a:moveTo>
                  <a:lnTo>
                    <a:pt x="1977323" y="1037644"/>
                  </a:lnTo>
                  <a:lnTo>
                    <a:pt x="1913297" y="1002511"/>
                  </a:lnTo>
                  <a:lnTo>
                    <a:pt x="1862271" y="950525"/>
                  </a:lnTo>
                  <a:lnTo>
                    <a:pt x="1848799" y="887668"/>
                  </a:lnTo>
                  <a:lnTo>
                    <a:pt x="1863820" y="854032"/>
                  </a:lnTo>
                  <a:lnTo>
                    <a:pt x="1897438" y="819921"/>
                  </a:lnTo>
                  <a:lnTo>
                    <a:pt x="1933020" y="799626"/>
                  </a:lnTo>
                  <a:lnTo>
                    <a:pt x="1972488" y="788319"/>
                  </a:lnTo>
                  <a:lnTo>
                    <a:pt x="2015713" y="785817"/>
                  </a:lnTo>
                  <a:lnTo>
                    <a:pt x="2031464" y="786963"/>
                  </a:lnTo>
                  <a:lnTo>
                    <a:pt x="2077365" y="799270"/>
                  </a:lnTo>
                  <a:lnTo>
                    <a:pt x="2117886" y="823809"/>
                  </a:lnTo>
                  <a:lnTo>
                    <a:pt x="2143810" y="856875"/>
                  </a:lnTo>
                  <a:lnTo>
                    <a:pt x="2158326" y="896265"/>
                  </a:lnTo>
                  <a:lnTo>
                    <a:pt x="2160935" y="921409"/>
                  </a:lnTo>
                  <a:lnTo>
                    <a:pt x="2160758" y="929822"/>
                  </a:lnTo>
                  <a:lnTo>
                    <a:pt x="2147709" y="981440"/>
                  </a:lnTo>
                  <a:lnTo>
                    <a:pt x="2121430" y="1017634"/>
                  </a:lnTo>
                  <a:lnTo>
                    <a:pt x="2087160" y="1040133"/>
                  </a:lnTo>
                  <a:lnTo>
                    <a:pt x="2047441" y="1050297"/>
                  </a:lnTo>
                  <a:lnTo>
                    <a:pt x="2039194" y="1050726"/>
                  </a:lnTo>
                  <a:close/>
                </a:path>
                <a:path w="2566035" h="2058670">
                  <a:moveTo>
                    <a:pt x="2478099" y="258158"/>
                  </a:moveTo>
                  <a:lnTo>
                    <a:pt x="2440998" y="255418"/>
                  </a:lnTo>
                  <a:lnTo>
                    <a:pt x="2409157" y="235599"/>
                  </a:lnTo>
                  <a:lnTo>
                    <a:pt x="2388531" y="200830"/>
                  </a:lnTo>
                  <a:lnTo>
                    <a:pt x="2383025" y="161543"/>
                  </a:lnTo>
                  <a:lnTo>
                    <a:pt x="2390617" y="122418"/>
                  </a:lnTo>
                  <a:lnTo>
                    <a:pt x="2409283" y="88132"/>
                  </a:lnTo>
                  <a:lnTo>
                    <a:pt x="2437002" y="63361"/>
                  </a:lnTo>
                  <a:lnTo>
                    <a:pt x="2471748" y="52785"/>
                  </a:lnTo>
                  <a:lnTo>
                    <a:pt x="2511500" y="61080"/>
                  </a:lnTo>
                  <a:lnTo>
                    <a:pt x="2510887" y="61080"/>
                  </a:lnTo>
                  <a:lnTo>
                    <a:pt x="2521599" y="67658"/>
                  </a:lnTo>
                  <a:lnTo>
                    <a:pt x="2554431" y="104704"/>
                  </a:lnTo>
                  <a:lnTo>
                    <a:pt x="2565948" y="140054"/>
                  </a:lnTo>
                  <a:lnTo>
                    <a:pt x="2564383" y="184768"/>
                  </a:lnTo>
                  <a:lnTo>
                    <a:pt x="2545449" y="220747"/>
                  </a:lnTo>
                  <a:lnTo>
                    <a:pt x="2514801" y="245906"/>
                  </a:lnTo>
                  <a:lnTo>
                    <a:pt x="2478099" y="258158"/>
                  </a:lnTo>
                  <a:close/>
                </a:path>
                <a:path w="2566035" h="2058670">
                  <a:moveTo>
                    <a:pt x="1800999" y="205009"/>
                  </a:moveTo>
                  <a:lnTo>
                    <a:pt x="1763892" y="202391"/>
                  </a:lnTo>
                  <a:lnTo>
                    <a:pt x="1732050" y="182814"/>
                  </a:lnTo>
                  <a:lnTo>
                    <a:pt x="1711120" y="148044"/>
                  </a:lnTo>
                  <a:lnTo>
                    <a:pt x="1705393" y="108758"/>
                  </a:lnTo>
                  <a:lnTo>
                    <a:pt x="1712828" y="69633"/>
                  </a:lnTo>
                  <a:lnTo>
                    <a:pt x="1731384" y="35346"/>
                  </a:lnTo>
                  <a:lnTo>
                    <a:pt x="1759020" y="10576"/>
                  </a:lnTo>
                  <a:lnTo>
                    <a:pt x="1793696" y="0"/>
                  </a:lnTo>
                  <a:lnTo>
                    <a:pt x="1833370" y="8295"/>
                  </a:lnTo>
                  <a:lnTo>
                    <a:pt x="1870714" y="41086"/>
                  </a:lnTo>
                  <a:lnTo>
                    <a:pt x="1889045" y="87268"/>
                  </a:lnTo>
                  <a:lnTo>
                    <a:pt x="1887395" y="131798"/>
                  </a:lnTo>
                  <a:lnTo>
                    <a:pt x="1868402" y="167644"/>
                  </a:lnTo>
                  <a:lnTo>
                    <a:pt x="1837720" y="192737"/>
                  </a:lnTo>
                  <a:lnTo>
                    <a:pt x="1800999" y="205009"/>
                  </a:lnTo>
                  <a:close/>
                </a:path>
                <a:path w="2566035" h="2058670">
                  <a:moveTo>
                    <a:pt x="1098753" y="1565809"/>
                  </a:moveTo>
                  <a:lnTo>
                    <a:pt x="1058218" y="1550938"/>
                  </a:lnTo>
                  <a:lnTo>
                    <a:pt x="1024608" y="1522916"/>
                  </a:lnTo>
                  <a:lnTo>
                    <a:pt x="997031" y="1487028"/>
                  </a:lnTo>
                  <a:lnTo>
                    <a:pt x="979132" y="1445572"/>
                  </a:lnTo>
                  <a:lnTo>
                    <a:pt x="974554" y="1400841"/>
                  </a:lnTo>
                  <a:lnTo>
                    <a:pt x="986942" y="1355133"/>
                  </a:lnTo>
                  <a:lnTo>
                    <a:pt x="1019941" y="1310744"/>
                  </a:lnTo>
                  <a:lnTo>
                    <a:pt x="1054367" y="1287481"/>
                  </a:lnTo>
                  <a:lnTo>
                    <a:pt x="1092554" y="1277625"/>
                  </a:lnTo>
                  <a:lnTo>
                    <a:pt x="1129897" y="1281771"/>
                  </a:lnTo>
                  <a:lnTo>
                    <a:pt x="1161790" y="1300514"/>
                  </a:lnTo>
                  <a:lnTo>
                    <a:pt x="1162119" y="1300514"/>
                  </a:lnTo>
                  <a:lnTo>
                    <a:pt x="1185090" y="1334940"/>
                  </a:lnTo>
                  <a:lnTo>
                    <a:pt x="1198549" y="1374744"/>
                  </a:lnTo>
                  <a:lnTo>
                    <a:pt x="1201499" y="1402607"/>
                  </a:lnTo>
                  <a:lnTo>
                    <a:pt x="1199940" y="1450478"/>
                  </a:lnTo>
                  <a:lnTo>
                    <a:pt x="1187186" y="1495667"/>
                  </a:lnTo>
                  <a:lnTo>
                    <a:pt x="1164937" y="1533240"/>
                  </a:lnTo>
                  <a:lnTo>
                    <a:pt x="1134892" y="1558265"/>
                  </a:lnTo>
                  <a:lnTo>
                    <a:pt x="1098753" y="1565809"/>
                  </a:lnTo>
                  <a:close/>
                </a:path>
                <a:path w="2566035" h="2058670">
                  <a:moveTo>
                    <a:pt x="1162119" y="1300514"/>
                  </a:moveTo>
                  <a:lnTo>
                    <a:pt x="1161790" y="1300514"/>
                  </a:lnTo>
                  <a:lnTo>
                    <a:pt x="1161790" y="1300105"/>
                  </a:lnTo>
                  <a:lnTo>
                    <a:pt x="1162119" y="1300514"/>
                  </a:lnTo>
                  <a:close/>
                </a:path>
                <a:path w="2566035" h="2058670">
                  <a:moveTo>
                    <a:pt x="1295246" y="1051113"/>
                  </a:moveTo>
                  <a:lnTo>
                    <a:pt x="1246889" y="1018327"/>
                  </a:lnTo>
                  <a:lnTo>
                    <a:pt x="1226471" y="950862"/>
                  </a:lnTo>
                  <a:lnTo>
                    <a:pt x="1219394" y="885107"/>
                  </a:lnTo>
                  <a:lnTo>
                    <a:pt x="1222699" y="852443"/>
                  </a:lnTo>
                  <a:lnTo>
                    <a:pt x="1233157" y="812053"/>
                  </a:lnTo>
                  <a:lnTo>
                    <a:pt x="1252610" y="775734"/>
                  </a:lnTo>
                  <a:lnTo>
                    <a:pt x="1281603" y="746454"/>
                  </a:lnTo>
                  <a:lnTo>
                    <a:pt x="1317762" y="726626"/>
                  </a:lnTo>
                  <a:lnTo>
                    <a:pt x="1355121" y="724977"/>
                  </a:lnTo>
                  <a:lnTo>
                    <a:pt x="1388968" y="738902"/>
                  </a:lnTo>
                  <a:lnTo>
                    <a:pt x="1435457" y="799667"/>
                  </a:lnTo>
                  <a:lnTo>
                    <a:pt x="1443846" y="841988"/>
                  </a:lnTo>
                  <a:lnTo>
                    <a:pt x="1444560" y="863580"/>
                  </a:lnTo>
                  <a:lnTo>
                    <a:pt x="1444036" y="874357"/>
                  </a:lnTo>
                  <a:lnTo>
                    <a:pt x="1436140" y="916773"/>
                  </a:lnTo>
                  <a:lnTo>
                    <a:pt x="1419296" y="956497"/>
                  </a:lnTo>
                  <a:lnTo>
                    <a:pt x="1391155" y="995182"/>
                  </a:lnTo>
                  <a:lnTo>
                    <a:pt x="1361412" y="1022726"/>
                  </a:lnTo>
                  <a:lnTo>
                    <a:pt x="1328214" y="1043134"/>
                  </a:lnTo>
                  <a:lnTo>
                    <a:pt x="1295246" y="1051113"/>
                  </a:lnTo>
                  <a:close/>
                </a:path>
                <a:path w="2566035" h="2058670">
                  <a:moveTo>
                    <a:pt x="1518940" y="1887253"/>
                  </a:moveTo>
                  <a:lnTo>
                    <a:pt x="1481832" y="1884533"/>
                  </a:lnTo>
                  <a:lnTo>
                    <a:pt x="1449990" y="1864786"/>
                  </a:lnTo>
                  <a:lnTo>
                    <a:pt x="1429375" y="1830016"/>
                  </a:lnTo>
                  <a:lnTo>
                    <a:pt x="1423894" y="1790730"/>
                  </a:lnTo>
                  <a:lnTo>
                    <a:pt x="1431515" y="1751605"/>
                  </a:lnTo>
                  <a:lnTo>
                    <a:pt x="1450203" y="1717318"/>
                  </a:lnTo>
                  <a:lnTo>
                    <a:pt x="1477924" y="1692548"/>
                  </a:lnTo>
                  <a:lnTo>
                    <a:pt x="1512646" y="1681971"/>
                  </a:lnTo>
                  <a:lnTo>
                    <a:pt x="1552334" y="1690267"/>
                  </a:lnTo>
                  <a:lnTo>
                    <a:pt x="1589041" y="1723268"/>
                  </a:lnTo>
                  <a:lnTo>
                    <a:pt x="1606986" y="1769240"/>
                  </a:lnTo>
                  <a:lnTo>
                    <a:pt x="1605335" y="1813940"/>
                  </a:lnTo>
                  <a:lnTo>
                    <a:pt x="1586343" y="1849888"/>
                  </a:lnTo>
                  <a:lnTo>
                    <a:pt x="1555660" y="1875016"/>
                  </a:lnTo>
                  <a:lnTo>
                    <a:pt x="1518940" y="1887253"/>
                  </a:lnTo>
                  <a:close/>
                </a:path>
              </a:pathLst>
            </a:custGeom>
            <a:solidFill>
              <a:srgbClr val="FFD5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424142"/>
              <a:ext cx="7839074" cy="74390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28341" y="1092195"/>
            <a:ext cx="3811270" cy="8902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650" spc="-515" dirty="0">
                <a:solidFill>
                  <a:srgbClr val="FFD52F"/>
                </a:solidFill>
                <a:latin typeface="Lucida Sans Unicode"/>
                <a:cs typeface="Lucida Sans Unicode"/>
              </a:rPr>
              <a:t>H</a:t>
            </a:r>
            <a:r>
              <a:rPr sz="5650" spc="-215" dirty="0">
                <a:solidFill>
                  <a:srgbClr val="FFD52F"/>
                </a:solidFill>
                <a:latin typeface="Lucida Sans Unicode"/>
                <a:cs typeface="Lucida Sans Unicode"/>
              </a:rPr>
              <a:t>o</a:t>
            </a:r>
            <a:r>
              <a:rPr sz="5650" spc="325" dirty="0">
                <a:solidFill>
                  <a:srgbClr val="FFD52F"/>
                </a:solidFill>
                <a:latin typeface="Lucida Sans Unicode"/>
                <a:cs typeface="Lucida Sans Unicode"/>
              </a:rPr>
              <a:t>w</a:t>
            </a:r>
            <a:r>
              <a:rPr sz="5650" spc="-1030" dirty="0">
                <a:solidFill>
                  <a:srgbClr val="FFD52F"/>
                </a:solidFill>
                <a:latin typeface="Lucida Sans Unicode"/>
                <a:cs typeface="Lucida Sans Unicode"/>
              </a:rPr>
              <a:t> </a:t>
            </a:r>
            <a:r>
              <a:rPr sz="5650" spc="-135" dirty="0">
                <a:solidFill>
                  <a:srgbClr val="FFD52F"/>
                </a:solidFill>
                <a:latin typeface="Lucida Sans Unicode"/>
                <a:cs typeface="Lucida Sans Unicode"/>
              </a:rPr>
              <a:t>I</a:t>
            </a:r>
            <a:r>
              <a:rPr sz="5650" spc="-1030" dirty="0">
                <a:solidFill>
                  <a:srgbClr val="FFD52F"/>
                </a:solidFill>
                <a:latin typeface="Lucida Sans Unicode"/>
                <a:cs typeface="Lucida Sans Unicode"/>
              </a:rPr>
              <a:t> </a:t>
            </a:r>
            <a:r>
              <a:rPr sz="5650" spc="-75" dirty="0">
                <a:solidFill>
                  <a:srgbClr val="FFD52F"/>
                </a:solidFill>
                <a:latin typeface="Lucida Sans Unicode"/>
                <a:cs typeface="Lucida Sans Unicode"/>
              </a:rPr>
              <a:t>b</a:t>
            </a:r>
            <a:r>
              <a:rPr sz="5650" spc="-185" dirty="0">
                <a:solidFill>
                  <a:srgbClr val="FFD52F"/>
                </a:solidFill>
                <a:latin typeface="Lucida Sans Unicode"/>
                <a:cs typeface="Lucida Sans Unicode"/>
              </a:rPr>
              <a:t>u</a:t>
            </a:r>
            <a:r>
              <a:rPr sz="5650" spc="-500" dirty="0">
                <a:solidFill>
                  <a:srgbClr val="FFD52F"/>
                </a:solidFill>
                <a:latin typeface="Lucida Sans Unicode"/>
                <a:cs typeface="Lucida Sans Unicode"/>
              </a:rPr>
              <a:t>il</a:t>
            </a:r>
            <a:r>
              <a:rPr sz="5650" spc="-5" dirty="0">
                <a:solidFill>
                  <a:srgbClr val="FFD52F"/>
                </a:solidFill>
                <a:latin typeface="Lucida Sans Unicode"/>
                <a:cs typeface="Lucida Sans Unicode"/>
              </a:rPr>
              <a:t>t</a:t>
            </a:r>
            <a:r>
              <a:rPr sz="5650" spc="-1030" dirty="0">
                <a:solidFill>
                  <a:srgbClr val="FFD52F"/>
                </a:solidFill>
                <a:latin typeface="Lucida Sans Unicode"/>
                <a:cs typeface="Lucida Sans Unicode"/>
              </a:rPr>
              <a:t> </a:t>
            </a:r>
            <a:r>
              <a:rPr sz="5650" spc="-500" dirty="0">
                <a:solidFill>
                  <a:srgbClr val="FFD52F"/>
                </a:solidFill>
                <a:latin typeface="Lucida Sans Unicode"/>
                <a:cs typeface="Lucida Sans Unicode"/>
              </a:rPr>
              <a:t>i</a:t>
            </a:r>
            <a:r>
              <a:rPr sz="5650" spc="-5" dirty="0">
                <a:solidFill>
                  <a:srgbClr val="FFD52F"/>
                </a:solidFill>
                <a:latin typeface="Lucida Sans Unicode"/>
                <a:cs typeface="Lucida Sans Unicode"/>
              </a:rPr>
              <a:t>t</a:t>
            </a:r>
            <a:endParaRPr sz="565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35105" y="2873052"/>
            <a:ext cx="123825" cy="123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35105" y="3863652"/>
            <a:ext cx="123825" cy="123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35105" y="4854252"/>
            <a:ext cx="123825" cy="1238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27130" y="2121841"/>
            <a:ext cx="8039734" cy="34925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spc="-60" dirty="0">
                <a:latin typeface="Lucida Sans Unicode"/>
                <a:cs typeface="Lucida Sans Unicode"/>
              </a:rPr>
              <a:t>O</a:t>
            </a:r>
            <a:r>
              <a:rPr sz="2800" spc="-5" dirty="0">
                <a:latin typeface="Lucida Sans Unicode"/>
                <a:cs typeface="Lucida Sans Unicode"/>
              </a:rPr>
              <a:t>u</a:t>
            </a:r>
            <a:r>
              <a:rPr sz="2800" spc="-75" dirty="0">
                <a:latin typeface="Lucida Sans Unicode"/>
                <a:cs typeface="Lucida Sans Unicode"/>
              </a:rPr>
              <a:t>r</a:t>
            </a:r>
            <a:r>
              <a:rPr sz="2800" spc="-315" dirty="0">
                <a:latin typeface="Lucida Sans Unicode"/>
                <a:cs typeface="Lucida Sans Unicode"/>
              </a:rPr>
              <a:t> </a:t>
            </a:r>
            <a:r>
              <a:rPr sz="2800" spc="-25" dirty="0">
                <a:latin typeface="Lucida Sans Unicode"/>
                <a:cs typeface="Lucida Sans Unicode"/>
              </a:rPr>
              <a:t>M</a:t>
            </a:r>
            <a:r>
              <a:rPr sz="2800" spc="-15" dirty="0">
                <a:latin typeface="Lucida Sans Unicode"/>
                <a:cs typeface="Lucida Sans Unicode"/>
              </a:rPr>
              <a:t>o</a:t>
            </a:r>
            <a:r>
              <a:rPr sz="2800" spc="55" dirty="0">
                <a:latin typeface="Lucida Sans Unicode"/>
                <a:cs typeface="Lucida Sans Unicode"/>
              </a:rPr>
              <a:t>b</a:t>
            </a:r>
            <a:r>
              <a:rPr sz="2800" spc="-155" dirty="0">
                <a:latin typeface="Lucida Sans Unicode"/>
                <a:cs typeface="Lucida Sans Unicode"/>
              </a:rPr>
              <a:t>il</a:t>
            </a:r>
            <a:r>
              <a:rPr sz="2800" spc="165" dirty="0">
                <a:latin typeface="Lucida Sans Unicode"/>
                <a:cs typeface="Lucida Sans Unicode"/>
              </a:rPr>
              <a:t>e</a:t>
            </a:r>
            <a:r>
              <a:rPr sz="2800" spc="-315" dirty="0">
                <a:latin typeface="Lucida Sans Unicode"/>
                <a:cs typeface="Lucida Sans Unicode"/>
              </a:rPr>
              <a:t> </a:t>
            </a:r>
            <a:r>
              <a:rPr sz="2800" spc="-65" dirty="0">
                <a:latin typeface="Lucida Sans Unicode"/>
                <a:cs typeface="Lucida Sans Unicode"/>
              </a:rPr>
              <a:t>A</a:t>
            </a:r>
            <a:r>
              <a:rPr sz="2800" spc="55" dirty="0">
                <a:latin typeface="Lucida Sans Unicode"/>
                <a:cs typeface="Lucida Sans Unicode"/>
              </a:rPr>
              <a:t>pp</a:t>
            </a:r>
            <a:r>
              <a:rPr sz="2800" spc="-155" dirty="0">
                <a:latin typeface="Lucida Sans Unicode"/>
                <a:cs typeface="Lucida Sans Unicode"/>
              </a:rPr>
              <a:t>li</a:t>
            </a:r>
            <a:r>
              <a:rPr sz="2800" spc="165" dirty="0">
                <a:latin typeface="Lucida Sans Unicode"/>
                <a:cs typeface="Lucida Sans Unicode"/>
              </a:rPr>
              <a:t>c</a:t>
            </a:r>
            <a:r>
              <a:rPr sz="2800" spc="270" dirty="0">
                <a:latin typeface="Lucida Sans Unicode"/>
                <a:cs typeface="Lucida Sans Unicode"/>
              </a:rPr>
              <a:t>a</a:t>
            </a:r>
            <a:r>
              <a:rPr sz="2800" spc="-90" dirty="0">
                <a:latin typeface="Lucida Sans Unicode"/>
                <a:cs typeface="Lucida Sans Unicode"/>
              </a:rPr>
              <a:t>t</a:t>
            </a:r>
            <a:r>
              <a:rPr sz="2800" spc="-155" dirty="0">
                <a:latin typeface="Lucida Sans Unicode"/>
                <a:cs typeface="Lucida Sans Unicode"/>
              </a:rPr>
              <a:t>i</a:t>
            </a:r>
            <a:r>
              <a:rPr sz="2800" spc="-15" dirty="0">
                <a:latin typeface="Lucida Sans Unicode"/>
                <a:cs typeface="Lucida Sans Unicode"/>
              </a:rPr>
              <a:t>o</a:t>
            </a:r>
            <a:r>
              <a:rPr sz="2800" spc="-5" dirty="0">
                <a:latin typeface="Lucida Sans Unicode"/>
                <a:cs typeface="Lucida Sans Unicode"/>
              </a:rPr>
              <a:t>n</a:t>
            </a:r>
            <a:r>
              <a:rPr sz="2800" spc="-200" dirty="0">
                <a:latin typeface="Lucida Sans Unicode"/>
                <a:cs typeface="Lucida Sans Unicode"/>
              </a:rPr>
              <a:t>:</a:t>
            </a:r>
            <a:endParaRPr sz="2800">
              <a:latin typeface="Lucida Sans Unicode"/>
              <a:cs typeface="Lucida Sans Unicode"/>
            </a:endParaRPr>
          </a:p>
          <a:p>
            <a:pPr marL="616585" marR="5715">
              <a:lnSpc>
                <a:spcPct val="116100"/>
              </a:lnSpc>
            </a:pPr>
            <a:r>
              <a:rPr sz="2800" spc="-90" dirty="0">
                <a:latin typeface="Lucida Sans Unicode"/>
                <a:cs typeface="Lucida Sans Unicode"/>
              </a:rPr>
              <a:t>U</a:t>
            </a:r>
            <a:r>
              <a:rPr sz="2800" spc="-15" dirty="0">
                <a:latin typeface="Lucida Sans Unicode"/>
                <a:cs typeface="Lucida Sans Unicode"/>
              </a:rPr>
              <a:t>s</a:t>
            </a:r>
            <a:r>
              <a:rPr sz="2800" spc="85" dirty="0">
                <a:latin typeface="Lucida Sans Unicode"/>
                <a:cs typeface="Lucida Sans Unicode"/>
              </a:rPr>
              <a:t>e</a:t>
            </a:r>
            <a:r>
              <a:rPr sz="2800" spc="65" dirty="0">
                <a:latin typeface="Lucida Sans Unicode"/>
                <a:cs typeface="Lucida Sans Unicode"/>
              </a:rPr>
              <a:t>s</a:t>
            </a:r>
            <a:r>
              <a:rPr sz="2800" spc="-105" dirty="0">
                <a:latin typeface="Lucida Sans Unicode"/>
                <a:cs typeface="Lucida Sans Unicode"/>
              </a:rPr>
              <a:t> </a:t>
            </a:r>
            <a:r>
              <a:rPr sz="2800" spc="-275" dirty="0">
                <a:latin typeface="Lucida Sans Unicode"/>
                <a:cs typeface="Lucida Sans Unicode"/>
              </a:rPr>
              <a:t>T</a:t>
            </a:r>
            <a:r>
              <a:rPr sz="2800" spc="270" dirty="0">
                <a:latin typeface="Lucida Sans Unicode"/>
                <a:cs typeface="Lucida Sans Unicode"/>
              </a:rPr>
              <a:t>a</a:t>
            </a:r>
            <a:r>
              <a:rPr sz="2800" spc="-15" dirty="0">
                <a:latin typeface="Lucida Sans Unicode"/>
                <a:cs typeface="Lucida Sans Unicode"/>
              </a:rPr>
              <a:t>s</a:t>
            </a:r>
            <a:r>
              <a:rPr sz="2800" spc="-90" dirty="0">
                <a:latin typeface="Lucida Sans Unicode"/>
                <a:cs typeface="Lucida Sans Unicode"/>
              </a:rPr>
              <a:t>t</a:t>
            </a:r>
            <a:r>
              <a:rPr sz="2800" spc="85" dirty="0">
                <a:latin typeface="Lucida Sans Unicode"/>
                <a:cs typeface="Lucida Sans Unicode"/>
              </a:rPr>
              <a:t>y</a:t>
            </a:r>
            <a:r>
              <a:rPr sz="2800" spc="-240" dirty="0">
                <a:latin typeface="Lucida Sans Unicode"/>
                <a:cs typeface="Lucida Sans Unicode"/>
              </a:rPr>
              <a:t>'</a:t>
            </a:r>
            <a:r>
              <a:rPr sz="2800" spc="65" dirty="0">
                <a:latin typeface="Lucida Sans Unicode"/>
                <a:cs typeface="Lucida Sans Unicode"/>
              </a:rPr>
              <a:t>s</a:t>
            </a:r>
            <a:r>
              <a:rPr sz="2800" spc="-105" dirty="0">
                <a:latin typeface="Lucida Sans Unicode"/>
                <a:cs typeface="Lucida Sans Unicode"/>
              </a:rPr>
              <a:t> </a:t>
            </a:r>
            <a:r>
              <a:rPr sz="2800" spc="-65" dirty="0">
                <a:latin typeface="Lucida Sans Unicode"/>
                <a:cs typeface="Lucida Sans Unicode"/>
              </a:rPr>
              <a:t>A</a:t>
            </a:r>
            <a:r>
              <a:rPr sz="2800" spc="35" dirty="0">
                <a:latin typeface="Lucida Sans Unicode"/>
                <a:cs typeface="Lucida Sans Unicode"/>
              </a:rPr>
              <a:t>P</a:t>
            </a:r>
            <a:r>
              <a:rPr sz="2800" spc="-70" dirty="0">
                <a:latin typeface="Lucida Sans Unicode"/>
                <a:cs typeface="Lucida Sans Unicode"/>
              </a:rPr>
              <a:t>I</a:t>
            </a:r>
            <a:r>
              <a:rPr sz="2800" spc="-105" dirty="0">
                <a:latin typeface="Lucida Sans Unicode"/>
                <a:cs typeface="Lucida Sans Unicode"/>
              </a:rPr>
              <a:t> </a:t>
            </a:r>
            <a:r>
              <a:rPr sz="2800" spc="-90" dirty="0">
                <a:latin typeface="Lucida Sans Unicode"/>
                <a:cs typeface="Lucida Sans Unicode"/>
              </a:rPr>
              <a:t>t</a:t>
            </a:r>
            <a:r>
              <a:rPr sz="2800" spc="65" dirty="0">
                <a:latin typeface="Lucida Sans Unicode"/>
                <a:cs typeface="Lucida Sans Unicode"/>
              </a:rPr>
              <a:t>o</a:t>
            </a:r>
            <a:r>
              <a:rPr sz="2800" spc="-105" dirty="0">
                <a:latin typeface="Lucida Sans Unicode"/>
                <a:cs typeface="Lucida Sans Unicode"/>
              </a:rPr>
              <a:t> </a:t>
            </a:r>
            <a:r>
              <a:rPr sz="2800" spc="-180" dirty="0">
                <a:latin typeface="Lucida Sans Unicode"/>
                <a:cs typeface="Lucida Sans Unicode"/>
              </a:rPr>
              <a:t>f</a:t>
            </a:r>
            <a:r>
              <a:rPr sz="2800" spc="-155" dirty="0">
                <a:latin typeface="Lucida Sans Unicode"/>
                <a:cs typeface="Lucida Sans Unicode"/>
              </a:rPr>
              <a:t>i</a:t>
            </a:r>
            <a:r>
              <a:rPr sz="2800" spc="-5" dirty="0">
                <a:latin typeface="Lucida Sans Unicode"/>
                <a:cs typeface="Lucida Sans Unicode"/>
              </a:rPr>
              <a:t>n</a:t>
            </a:r>
            <a:r>
              <a:rPr sz="2800" spc="135" dirty="0">
                <a:latin typeface="Lucida Sans Unicode"/>
                <a:cs typeface="Lucida Sans Unicode"/>
              </a:rPr>
              <a:t>d</a:t>
            </a:r>
            <a:r>
              <a:rPr sz="2800" spc="-105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nu</a:t>
            </a:r>
            <a:r>
              <a:rPr sz="2800" spc="-90" dirty="0">
                <a:latin typeface="Lucida Sans Unicode"/>
                <a:cs typeface="Lucida Sans Unicode"/>
              </a:rPr>
              <a:t>t</a:t>
            </a:r>
            <a:r>
              <a:rPr sz="2800" spc="-155" dirty="0">
                <a:latin typeface="Lucida Sans Unicode"/>
                <a:cs typeface="Lucida Sans Unicode"/>
              </a:rPr>
              <a:t>ri</a:t>
            </a:r>
            <a:r>
              <a:rPr sz="2800" spc="-90" dirty="0">
                <a:latin typeface="Lucida Sans Unicode"/>
                <a:cs typeface="Lucida Sans Unicode"/>
              </a:rPr>
              <a:t>t</a:t>
            </a:r>
            <a:r>
              <a:rPr sz="2800" spc="-155" dirty="0">
                <a:latin typeface="Lucida Sans Unicode"/>
                <a:cs typeface="Lucida Sans Unicode"/>
              </a:rPr>
              <a:t>i</a:t>
            </a:r>
            <a:r>
              <a:rPr sz="2800" spc="-15" dirty="0">
                <a:latin typeface="Lucida Sans Unicode"/>
                <a:cs typeface="Lucida Sans Unicode"/>
              </a:rPr>
              <a:t>o</a:t>
            </a:r>
            <a:r>
              <a:rPr sz="2800" spc="-5" dirty="0">
                <a:latin typeface="Lucida Sans Unicode"/>
                <a:cs typeface="Lucida Sans Unicode"/>
              </a:rPr>
              <a:t>u</a:t>
            </a:r>
            <a:r>
              <a:rPr sz="2800" spc="65" dirty="0">
                <a:latin typeface="Lucida Sans Unicode"/>
                <a:cs typeface="Lucida Sans Unicode"/>
              </a:rPr>
              <a:t>s</a:t>
            </a:r>
            <a:r>
              <a:rPr sz="2800" spc="-105" dirty="0">
                <a:latin typeface="Lucida Sans Unicode"/>
                <a:cs typeface="Lucida Sans Unicode"/>
              </a:rPr>
              <a:t> </a:t>
            </a:r>
            <a:r>
              <a:rPr sz="2800" spc="-260" dirty="0">
                <a:latin typeface="Lucida Sans Unicode"/>
                <a:cs typeface="Lucida Sans Unicode"/>
              </a:rPr>
              <a:t>,</a:t>
            </a:r>
            <a:r>
              <a:rPr sz="2800" spc="-105" dirty="0">
                <a:latin typeface="Lucida Sans Unicode"/>
                <a:cs typeface="Lucida Sans Unicode"/>
              </a:rPr>
              <a:t> </a:t>
            </a:r>
            <a:r>
              <a:rPr sz="2800" spc="55" dirty="0">
                <a:latin typeface="Lucida Sans Unicode"/>
                <a:cs typeface="Lucida Sans Unicode"/>
              </a:rPr>
              <a:t>p</a:t>
            </a:r>
            <a:r>
              <a:rPr sz="2800" spc="85" dirty="0">
                <a:latin typeface="Lucida Sans Unicode"/>
                <a:cs typeface="Lucida Sans Unicode"/>
              </a:rPr>
              <a:t>e</a:t>
            </a:r>
            <a:r>
              <a:rPr sz="2800" spc="-155" dirty="0">
                <a:latin typeface="Lucida Sans Unicode"/>
                <a:cs typeface="Lucida Sans Unicode"/>
              </a:rPr>
              <a:t>r</a:t>
            </a:r>
            <a:r>
              <a:rPr sz="2800" spc="-15" dirty="0">
                <a:latin typeface="Lucida Sans Unicode"/>
                <a:cs typeface="Lucida Sans Unicode"/>
              </a:rPr>
              <a:t>so</a:t>
            </a:r>
            <a:r>
              <a:rPr sz="2800" spc="-5" dirty="0">
                <a:latin typeface="Lucida Sans Unicode"/>
                <a:cs typeface="Lucida Sans Unicode"/>
              </a:rPr>
              <a:t>n</a:t>
            </a:r>
            <a:r>
              <a:rPr sz="2800" spc="270" dirty="0">
                <a:latin typeface="Lucida Sans Unicode"/>
                <a:cs typeface="Lucida Sans Unicode"/>
              </a:rPr>
              <a:t>a</a:t>
            </a:r>
            <a:r>
              <a:rPr sz="2800" spc="-75" dirty="0">
                <a:latin typeface="Lucida Sans Unicode"/>
                <a:cs typeface="Lucida Sans Unicode"/>
              </a:rPr>
              <a:t>l  </a:t>
            </a:r>
            <a:r>
              <a:rPr sz="2800" spc="-35" dirty="0">
                <a:latin typeface="Lucida Sans Unicode"/>
                <a:cs typeface="Lucida Sans Unicode"/>
              </a:rPr>
              <a:t>recipies.</a:t>
            </a:r>
            <a:endParaRPr sz="2800">
              <a:latin typeface="Lucida Sans Unicode"/>
              <a:cs typeface="Lucida Sans Unicode"/>
            </a:endParaRPr>
          </a:p>
          <a:p>
            <a:pPr marL="616585" marR="5080">
              <a:lnSpc>
                <a:spcPct val="116100"/>
              </a:lnSpc>
            </a:pPr>
            <a:r>
              <a:rPr sz="2800" spc="-90" dirty="0">
                <a:latin typeface="Lucida Sans Unicode"/>
                <a:cs typeface="Lucida Sans Unicode"/>
              </a:rPr>
              <a:t>U</a:t>
            </a:r>
            <a:r>
              <a:rPr sz="2800" spc="-15" dirty="0">
                <a:latin typeface="Lucida Sans Unicode"/>
                <a:cs typeface="Lucida Sans Unicode"/>
              </a:rPr>
              <a:t>s</a:t>
            </a:r>
            <a:r>
              <a:rPr sz="2800" spc="85" dirty="0">
                <a:latin typeface="Lucida Sans Unicode"/>
                <a:cs typeface="Lucida Sans Unicode"/>
              </a:rPr>
              <a:t>e</a:t>
            </a:r>
            <a:r>
              <a:rPr sz="2800" spc="65" dirty="0">
                <a:latin typeface="Lucida Sans Unicode"/>
                <a:cs typeface="Lucida Sans Unicode"/>
              </a:rPr>
              <a:t>s</a:t>
            </a:r>
            <a:r>
              <a:rPr sz="2800" spc="-229" dirty="0">
                <a:latin typeface="Lucida Sans Unicode"/>
                <a:cs typeface="Lucida Sans Unicode"/>
              </a:rPr>
              <a:t> </a:t>
            </a:r>
            <a:r>
              <a:rPr sz="2800" spc="-155" dirty="0">
                <a:latin typeface="Lucida Sans Unicode"/>
                <a:cs typeface="Lucida Sans Unicode"/>
              </a:rPr>
              <a:t>r</a:t>
            </a:r>
            <a:r>
              <a:rPr sz="2800" spc="85" dirty="0">
                <a:latin typeface="Lucida Sans Unicode"/>
                <a:cs typeface="Lucida Sans Unicode"/>
              </a:rPr>
              <a:t>e</a:t>
            </a:r>
            <a:r>
              <a:rPr sz="2800" spc="270" dirty="0">
                <a:latin typeface="Lucida Sans Unicode"/>
                <a:cs typeface="Lucida Sans Unicode"/>
              </a:rPr>
              <a:t>a</a:t>
            </a:r>
            <a:r>
              <a:rPr sz="2800" spc="165" dirty="0">
                <a:latin typeface="Lucida Sans Unicode"/>
                <a:cs typeface="Lucida Sans Unicode"/>
              </a:rPr>
              <a:t>c</a:t>
            </a:r>
            <a:r>
              <a:rPr sz="2800" spc="-10" dirty="0">
                <a:latin typeface="Lucida Sans Unicode"/>
                <a:cs typeface="Lucida Sans Unicode"/>
              </a:rPr>
              <a:t>t</a:t>
            </a:r>
            <a:r>
              <a:rPr sz="2800" spc="-229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n</a:t>
            </a:r>
            <a:r>
              <a:rPr sz="2800" spc="270" dirty="0">
                <a:latin typeface="Lucida Sans Unicode"/>
                <a:cs typeface="Lucida Sans Unicode"/>
              </a:rPr>
              <a:t>a</a:t>
            </a:r>
            <a:r>
              <a:rPr sz="2800" spc="-90" dirty="0">
                <a:latin typeface="Lucida Sans Unicode"/>
                <a:cs typeface="Lucida Sans Unicode"/>
              </a:rPr>
              <a:t>t</a:t>
            </a:r>
            <a:r>
              <a:rPr sz="2800" spc="-155" dirty="0">
                <a:latin typeface="Lucida Sans Unicode"/>
                <a:cs typeface="Lucida Sans Unicode"/>
              </a:rPr>
              <a:t>i</a:t>
            </a:r>
            <a:r>
              <a:rPr sz="2800" spc="80" dirty="0">
                <a:latin typeface="Lucida Sans Unicode"/>
                <a:cs typeface="Lucida Sans Unicode"/>
              </a:rPr>
              <a:t>v</a:t>
            </a:r>
            <a:r>
              <a:rPr sz="2800" spc="165" dirty="0">
                <a:latin typeface="Lucida Sans Unicode"/>
                <a:cs typeface="Lucida Sans Unicode"/>
              </a:rPr>
              <a:t>e</a:t>
            </a:r>
            <a:r>
              <a:rPr sz="2800" spc="-229" dirty="0">
                <a:latin typeface="Lucida Sans Unicode"/>
                <a:cs typeface="Lucida Sans Unicode"/>
              </a:rPr>
              <a:t> </a:t>
            </a:r>
            <a:r>
              <a:rPr sz="2800" spc="-90" dirty="0">
                <a:latin typeface="Lucida Sans Unicode"/>
                <a:cs typeface="Lucida Sans Unicode"/>
              </a:rPr>
              <a:t>t</a:t>
            </a:r>
            <a:r>
              <a:rPr sz="2800" spc="65" dirty="0">
                <a:latin typeface="Lucida Sans Unicode"/>
                <a:cs typeface="Lucida Sans Unicode"/>
              </a:rPr>
              <a:t>o</a:t>
            </a:r>
            <a:r>
              <a:rPr sz="2800" spc="-229" dirty="0">
                <a:latin typeface="Lucida Sans Unicode"/>
                <a:cs typeface="Lucida Sans Unicode"/>
              </a:rPr>
              <a:t> </a:t>
            </a:r>
            <a:r>
              <a:rPr sz="2800" spc="165" dirty="0">
                <a:latin typeface="Lucida Sans Unicode"/>
                <a:cs typeface="Lucida Sans Unicode"/>
              </a:rPr>
              <a:t>c</a:t>
            </a:r>
            <a:r>
              <a:rPr sz="2800" spc="-155" dirty="0">
                <a:latin typeface="Lucida Sans Unicode"/>
                <a:cs typeface="Lucida Sans Unicode"/>
              </a:rPr>
              <a:t>r</a:t>
            </a:r>
            <a:r>
              <a:rPr sz="2800" spc="85" dirty="0">
                <a:latin typeface="Lucida Sans Unicode"/>
                <a:cs typeface="Lucida Sans Unicode"/>
              </a:rPr>
              <a:t>e</a:t>
            </a:r>
            <a:r>
              <a:rPr sz="2800" spc="270" dirty="0">
                <a:latin typeface="Lucida Sans Unicode"/>
                <a:cs typeface="Lucida Sans Unicode"/>
              </a:rPr>
              <a:t>a</a:t>
            </a:r>
            <a:r>
              <a:rPr sz="2800" spc="-90" dirty="0">
                <a:latin typeface="Lucida Sans Unicode"/>
                <a:cs typeface="Lucida Sans Unicode"/>
              </a:rPr>
              <a:t>t</a:t>
            </a:r>
            <a:r>
              <a:rPr sz="2800" spc="165" dirty="0">
                <a:latin typeface="Lucida Sans Unicode"/>
                <a:cs typeface="Lucida Sans Unicode"/>
              </a:rPr>
              <a:t>e</a:t>
            </a:r>
            <a:r>
              <a:rPr sz="2800" spc="-229" dirty="0">
                <a:latin typeface="Lucida Sans Unicode"/>
                <a:cs typeface="Lucida Sans Unicode"/>
              </a:rPr>
              <a:t> </a:t>
            </a:r>
            <a:r>
              <a:rPr sz="2800" spc="270" dirty="0">
                <a:latin typeface="Lucida Sans Unicode"/>
                <a:cs typeface="Lucida Sans Unicode"/>
              </a:rPr>
              <a:t>a</a:t>
            </a:r>
            <a:r>
              <a:rPr sz="2800" spc="75" dirty="0">
                <a:latin typeface="Lucida Sans Unicode"/>
                <a:cs typeface="Lucida Sans Unicode"/>
              </a:rPr>
              <a:t>n</a:t>
            </a:r>
            <a:r>
              <a:rPr sz="2800" spc="-229" dirty="0">
                <a:latin typeface="Lucida Sans Unicode"/>
                <a:cs typeface="Lucida Sans Unicode"/>
              </a:rPr>
              <a:t> </a:t>
            </a:r>
            <a:r>
              <a:rPr sz="2800" spc="85" dirty="0">
                <a:latin typeface="Lucida Sans Unicode"/>
                <a:cs typeface="Lucida Sans Unicode"/>
              </a:rPr>
              <a:t>e</a:t>
            </a:r>
            <a:r>
              <a:rPr sz="2800" spc="-155" dirty="0">
                <a:latin typeface="Lucida Sans Unicode"/>
                <a:cs typeface="Lucida Sans Unicode"/>
              </a:rPr>
              <a:t>l</a:t>
            </a:r>
            <a:r>
              <a:rPr sz="2800" spc="85" dirty="0">
                <a:latin typeface="Lucida Sans Unicode"/>
                <a:cs typeface="Lucida Sans Unicode"/>
              </a:rPr>
              <a:t>e</a:t>
            </a:r>
            <a:r>
              <a:rPr sz="2800" spc="70" dirty="0">
                <a:latin typeface="Lucida Sans Unicode"/>
                <a:cs typeface="Lucida Sans Unicode"/>
              </a:rPr>
              <a:t>g</a:t>
            </a:r>
            <a:r>
              <a:rPr sz="2800" spc="85" dirty="0">
                <a:latin typeface="Lucida Sans Unicode"/>
                <a:cs typeface="Lucida Sans Unicode"/>
              </a:rPr>
              <a:t>e</a:t>
            </a:r>
            <a:r>
              <a:rPr sz="2800" spc="-5" dirty="0">
                <a:latin typeface="Lucida Sans Unicode"/>
                <a:cs typeface="Lucida Sans Unicode"/>
              </a:rPr>
              <a:t>n</a:t>
            </a:r>
            <a:r>
              <a:rPr sz="2800" spc="-90" dirty="0">
                <a:latin typeface="Lucida Sans Unicode"/>
                <a:cs typeface="Lucida Sans Unicode"/>
              </a:rPr>
              <a:t>t</a:t>
            </a:r>
            <a:r>
              <a:rPr sz="2800" spc="-260" dirty="0">
                <a:latin typeface="Lucida Sans Unicode"/>
                <a:cs typeface="Lucida Sans Unicode"/>
              </a:rPr>
              <a:t>,</a:t>
            </a:r>
            <a:r>
              <a:rPr sz="2800" spc="-229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u</a:t>
            </a:r>
            <a:r>
              <a:rPr sz="2800" spc="-15" dirty="0">
                <a:latin typeface="Lucida Sans Unicode"/>
                <a:cs typeface="Lucida Sans Unicode"/>
              </a:rPr>
              <a:t>s</a:t>
            </a:r>
            <a:r>
              <a:rPr sz="2800" spc="85" dirty="0">
                <a:latin typeface="Lucida Sans Unicode"/>
                <a:cs typeface="Lucida Sans Unicode"/>
              </a:rPr>
              <a:t>e</a:t>
            </a:r>
            <a:r>
              <a:rPr sz="2800" spc="-60" dirty="0">
                <a:latin typeface="Lucida Sans Unicode"/>
                <a:cs typeface="Lucida Sans Unicode"/>
              </a:rPr>
              <a:t>r  </a:t>
            </a:r>
            <a:r>
              <a:rPr sz="2800" spc="-180" dirty="0">
                <a:latin typeface="Lucida Sans Unicode"/>
                <a:cs typeface="Lucida Sans Unicode"/>
              </a:rPr>
              <a:t>f</a:t>
            </a:r>
            <a:r>
              <a:rPr sz="2800" spc="-155" dirty="0">
                <a:latin typeface="Lucida Sans Unicode"/>
                <a:cs typeface="Lucida Sans Unicode"/>
              </a:rPr>
              <a:t>ri</a:t>
            </a:r>
            <a:r>
              <a:rPr sz="2800" spc="85" dirty="0">
                <a:latin typeface="Lucida Sans Unicode"/>
                <a:cs typeface="Lucida Sans Unicode"/>
              </a:rPr>
              <a:t>e</a:t>
            </a:r>
            <a:r>
              <a:rPr sz="2800" spc="-5" dirty="0">
                <a:latin typeface="Lucida Sans Unicode"/>
                <a:cs typeface="Lucida Sans Unicode"/>
              </a:rPr>
              <a:t>n</a:t>
            </a:r>
            <a:r>
              <a:rPr sz="2800" spc="55" dirty="0">
                <a:latin typeface="Lucida Sans Unicode"/>
                <a:cs typeface="Lucida Sans Unicode"/>
              </a:rPr>
              <a:t>d</a:t>
            </a:r>
            <a:r>
              <a:rPr sz="2800" spc="-155" dirty="0">
                <a:latin typeface="Lucida Sans Unicode"/>
                <a:cs typeface="Lucida Sans Unicode"/>
              </a:rPr>
              <a:t>l</a:t>
            </a:r>
            <a:r>
              <a:rPr sz="2800" spc="165" dirty="0">
                <a:latin typeface="Lucida Sans Unicode"/>
                <a:cs typeface="Lucida Sans Unicode"/>
              </a:rPr>
              <a:t>y</a:t>
            </a:r>
            <a:r>
              <a:rPr sz="2800" spc="-315" dirty="0">
                <a:latin typeface="Lucida Sans Unicode"/>
                <a:cs typeface="Lucida Sans Unicode"/>
              </a:rPr>
              <a:t> </a:t>
            </a:r>
            <a:r>
              <a:rPr sz="2800" spc="-150" dirty="0">
                <a:latin typeface="Lucida Sans Unicode"/>
                <a:cs typeface="Lucida Sans Unicode"/>
              </a:rPr>
              <a:t>I</a:t>
            </a:r>
            <a:r>
              <a:rPr sz="2800" spc="-5" dirty="0">
                <a:latin typeface="Lucida Sans Unicode"/>
                <a:cs typeface="Lucida Sans Unicode"/>
              </a:rPr>
              <a:t>n</a:t>
            </a:r>
            <a:r>
              <a:rPr sz="2800" spc="-90" dirty="0">
                <a:latin typeface="Lucida Sans Unicode"/>
                <a:cs typeface="Lucida Sans Unicode"/>
              </a:rPr>
              <a:t>t</a:t>
            </a:r>
            <a:r>
              <a:rPr sz="2800" spc="85" dirty="0">
                <a:latin typeface="Lucida Sans Unicode"/>
                <a:cs typeface="Lucida Sans Unicode"/>
              </a:rPr>
              <a:t>e</a:t>
            </a:r>
            <a:r>
              <a:rPr sz="2800" spc="-155" dirty="0">
                <a:latin typeface="Lucida Sans Unicode"/>
                <a:cs typeface="Lucida Sans Unicode"/>
              </a:rPr>
              <a:t>r</a:t>
            </a:r>
            <a:r>
              <a:rPr sz="2800" spc="-180" dirty="0">
                <a:latin typeface="Lucida Sans Unicode"/>
                <a:cs typeface="Lucida Sans Unicode"/>
              </a:rPr>
              <a:t>f</a:t>
            </a:r>
            <a:r>
              <a:rPr sz="2800" spc="270" dirty="0">
                <a:latin typeface="Lucida Sans Unicode"/>
                <a:cs typeface="Lucida Sans Unicode"/>
              </a:rPr>
              <a:t>a</a:t>
            </a:r>
            <a:r>
              <a:rPr sz="2800" spc="165" dirty="0">
                <a:latin typeface="Lucida Sans Unicode"/>
                <a:cs typeface="Lucida Sans Unicode"/>
              </a:rPr>
              <a:t>c</a:t>
            </a:r>
            <a:r>
              <a:rPr sz="2800" spc="85" dirty="0">
                <a:latin typeface="Lucida Sans Unicode"/>
                <a:cs typeface="Lucida Sans Unicode"/>
              </a:rPr>
              <a:t>e</a:t>
            </a:r>
            <a:r>
              <a:rPr sz="2800" spc="-215" dirty="0">
                <a:latin typeface="Lucida Sans Unicode"/>
                <a:cs typeface="Lucida Sans Unicode"/>
              </a:rPr>
              <a:t>.</a:t>
            </a:r>
            <a:endParaRPr sz="2800">
              <a:latin typeface="Lucida Sans Unicode"/>
              <a:cs typeface="Lucida Sans Unicode"/>
            </a:endParaRPr>
          </a:p>
          <a:p>
            <a:pPr marL="616585" marR="10160">
              <a:lnSpc>
                <a:spcPct val="116100"/>
              </a:lnSpc>
              <a:tabLst>
                <a:tab pos="1842770" algn="l"/>
                <a:tab pos="3836670" algn="l"/>
                <a:tab pos="4940935" algn="l"/>
                <a:tab pos="6152515" algn="l"/>
                <a:tab pos="6913245" algn="l"/>
              </a:tabLst>
            </a:pPr>
            <a:r>
              <a:rPr sz="2800" spc="-90" dirty="0">
                <a:latin typeface="Lucida Sans Unicode"/>
                <a:cs typeface="Lucida Sans Unicode"/>
              </a:rPr>
              <a:t>U</a:t>
            </a:r>
            <a:r>
              <a:rPr sz="2800" spc="-15" dirty="0">
                <a:latin typeface="Lucida Sans Unicode"/>
                <a:cs typeface="Lucida Sans Unicode"/>
              </a:rPr>
              <a:t>s</a:t>
            </a:r>
            <a:r>
              <a:rPr sz="2800" spc="85" dirty="0">
                <a:latin typeface="Lucida Sans Unicode"/>
                <a:cs typeface="Lucida Sans Unicode"/>
              </a:rPr>
              <a:t>e</a:t>
            </a:r>
            <a:r>
              <a:rPr sz="2800" spc="65" dirty="0">
                <a:latin typeface="Lucida Sans Unicode"/>
                <a:cs typeface="Lucida Sans Unicode"/>
              </a:rPr>
              <a:t>s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-85" dirty="0">
                <a:latin typeface="Lucida Sans Unicode"/>
                <a:cs typeface="Lucida Sans Unicode"/>
              </a:rPr>
              <a:t>R</a:t>
            </a:r>
            <a:r>
              <a:rPr sz="2800" spc="-15" dirty="0">
                <a:latin typeface="Lucida Sans Unicode"/>
                <a:cs typeface="Lucida Sans Unicode"/>
              </a:rPr>
              <a:t>o</a:t>
            </a:r>
            <a:r>
              <a:rPr sz="2800" spc="55" dirty="0">
                <a:latin typeface="Lucida Sans Unicode"/>
                <a:cs typeface="Lucida Sans Unicode"/>
              </a:rPr>
              <a:t>b</a:t>
            </a:r>
            <a:r>
              <a:rPr sz="2800" spc="-15" dirty="0">
                <a:latin typeface="Lucida Sans Unicode"/>
                <a:cs typeface="Lucida Sans Unicode"/>
              </a:rPr>
              <a:t>o</a:t>
            </a:r>
            <a:r>
              <a:rPr sz="2800" spc="-180" dirty="0">
                <a:latin typeface="Lucida Sans Unicode"/>
                <a:cs typeface="Lucida Sans Unicode"/>
              </a:rPr>
              <a:t>f</a:t>
            </a:r>
            <a:r>
              <a:rPr sz="2800" spc="-155" dirty="0">
                <a:latin typeface="Lucida Sans Unicode"/>
                <a:cs typeface="Lucida Sans Unicode"/>
              </a:rPr>
              <a:t>l</a:t>
            </a:r>
            <a:r>
              <a:rPr sz="2800" spc="-15" dirty="0">
                <a:latin typeface="Lucida Sans Unicode"/>
                <a:cs typeface="Lucida Sans Unicode"/>
              </a:rPr>
              <a:t>o</a:t>
            </a:r>
            <a:r>
              <a:rPr sz="2800" spc="150" dirty="0">
                <a:latin typeface="Lucida Sans Unicode"/>
                <a:cs typeface="Lucida Sans Unicode"/>
              </a:rPr>
              <a:t>w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270" dirty="0">
                <a:latin typeface="Lucida Sans Unicode"/>
                <a:cs typeface="Lucida Sans Unicode"/>
              </a:rPr>
              <a:t>a</a:t>
            </a:r>
            <a:r>
              <a:rPr sz="2800" spc="-5" dirty="0">
                <a:latin typeface="Lucida Sans Unicode"/>
                <a:cs typeface="Lucida Sans Unicode"/>
              </a:rPr>
              <a:t>n</a:t>
            </a:r>
            <a:r>
              <a:rPr sz="2800" spc="135" dirty="0">
                <a:latin typeface="Lucida Sans Unicode"/>
                <a:cs typeface="Lucida Sans Unicode"/>
              </a:rPr>
              <a:t>d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-180" dirty="0">
                <a:latin typeface="Lucida Sans Unicode"/>
                <a:cs typeface="Lucida Sans Unicode"/>
              </a:rPr>
              <a:t>f</a:t>
            </a:r>
            <a:r>
              <a:rPr sz="2800" spc="-155" dirty="0">
                <a:latin typeface="Lucida Sans Unicode"/>
                <a:cs typeface="Lucida Sans Unicode"/>
              </a:rPr>
              <a:t>l</a:t>
            </a:r>
            <a:r>
              <a:rPr sz="2800" spc="270" dirty="0">
                <a:latin typeface="Lucida Sans Unicode"/>
                <a:cs typeface="Lucida Sans Unicode"/>
              </a:rPr>
              <a:t>a</a:t>
            </a:r>
            <a:r>
              <a:rPr sz="2800" spc="-15" dirty="0">
                <a:latin typeface="Lucida Sans Unicode"/>
                <a:cs typeface="Lucida Sans Unicode"/>
              </a:rPr>
              <a:t>s</a:t>
            </a:r>
            <a:r>
              <a:rPr sz="2800" spc="-90" dirty="0">
                <a:latin typeface="Lucida Sans Unicode"/>
                <a:cs typeface="Lucida Sans Unicode"/>
              </a:rPr>
              <a:t>k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-90" dirty="0">
                <a:latin typeface="Lucida Sans Unicode"/>
                <a:cs typeface="Lucida Sans Unicode"/>
              </a:rPr>
              <a:t>t</a:t>
            </a:r>
            <a:r>
              <a:rPr sz="2800" spc="65" dirty="0">
                <a:latin typeface="Lucida Sans Unicode"/>
                <a:cs typeface="Lucida Sans Unicode"/>
              </a:rPr>
              <a:t>o</a:t>
            </a:r>
            <a:r>
              <a:rPr sz="2800" dirty="0">
                <a:latin typeface="Lucida Sans Unicode"/>
                <a:cs typeface="Lucida Sans Unicode"/>
              </a:rPr>
              <a:t>	</a:t>
            </a:r>
            <a:r>
              <a:rPr sz="2800" spc="55" dirty="0">
                <a:latin typeface="Lucida Sans Unicode"/>
                <a:cs typeface="Lucida Sans Unicode"/>
              </a:rPr>
              <a:t>d</a:t>
            </a:r>
            <a:r>
              <a:rPr sz="2800" spc="85" dirty="0">
                <a:latin typeface="Lucida Sans Unicode"/>
                <a:cs typeface="Lucida Sans Unicode"/>
              </a:rPr>
              <a:t>e</a:t>
            </a:r>
            <a:r>
              <a:rPr sz="2800" spc="-90" dirty="0">
                <a:latin typeface="Lucida Sans Unicode"/>
                <a:cs typeface="Lucida Sans Unicode"/>
              </a:rPr>
              <a:t>t</a:t>
            </a:r>
            <a:r>
              <a:rPr sz="2800" spc="85" dirty="0">
                <a:latin typeface="Lucida Sans Unicode"/>
                <a:cs typeface="Lucida Sans Unicode"/>
              </a:rPr>
              <a:t>e</a:t>
            </a:r>
            <a:r>
              <a:rPr sz="2800" spc="165" dirty="0">
                <a:latin typeface="Lucida Sans Unicode"/>
                <a:cs typeface="Lucida Sans Unicode"/>
              </a:rPr>
              <a:t>c</a:t>
            </a:r>
            <a:r>
              <a:rPr sz="2800" spc="-10" dirty="0">
                <a:latin typeface="Lucida Sans Unicode"/>
                <a:cs typeface="Lucida Sans Unicode"/>
              </a:rPr>
              <a:t>t  </a:t>
            </a:r>
            <a:r>
              <a:rPr sz="2800" spc="-20" dirty="0">
                <a:latin typeface="Lucida Sans Unicode"/>
                <a:cs typeface="Lucida Sans Unicode"/>
              </a:rPr>
              <a:t>ingredients</a:t>
            </a:r>
            <a:r>
              <a:rPr sz="2800" spc="-315" dirty="0">
                <a:latin typeface="Lucida Sans Unicode"/>
                <a:cs typeface="Lucida Sans Unicode"/>
              </a:rPr>
              <a:t> </a:t>
            </a:r>
            <a:r>
              <a:rPr sz="2800" spc="40" dirty="0">
                <a:latin typeface="Lucida Sans Unicode"/>
                <a:cs typeface="Lucida Sans Unicode"/>
              </a:rPr>
              <a:t>around</a:t>
            </a:r>
            <a:r>
              <a:rPr sz="2800" spc="-315" dirty="0">
                <a:latin typeface="Lucida Sans Unicode"/>
                <a:cs typeface="Lucida Sans Unicode"/>
              </a:rPr>
              <a:t> </a:t>
            </a:r>
            <a:r>
              <a:rPr sz="2800" spc="25" dirty="0">
                <a:latin typeface="Lucida Sans Unicode"/>
                <a:cs typeface="Lucida Sans Unicode"/>
              </a:rPr>
              <a:t>the</a:t>
            </a:r>
            <a:r>
              <a:rPr sz="2800" spc="-315" dirty="0">
                <a:latin typeface="Lucida Sans Unicode"/>
                <a:cs typeface="Lucida Sans Unicode"/>
              </a:rPr>
              <a:t> </a:t>
            </a:r>
            <a:r>
              <a:rPr sz="2800" spc="-30" dirty="0">
                <a:latin typeface="Lucida Sans Unicode"/>
                <a:cs typeface="Lucida Sans Unicode"/>
              </a:rPr>
              <a:t>household.</a:t>
            </a:r>
            <a:endParaRPr sz="280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35105" y="5844852"/>
            <a:ext cx="123825" cy="123824"/>
          </a:xfrm>
          <a:prstGeom prst="rect">
            <a:avLst/>
          </a:prstGeom>
        </p:spPr>
      </p:pic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9712471" y="5652480"/>
          <a:ext cx="7472680" cy="19836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9290"/>
                <a:gridCol w="2158365"/>
                <a:gridCol w="835025"/>
              </a:tblGrid>
              <a:tr h="49654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0"/>
                        </a:spcBef>
                        <a:tabLst>
                          <a:tab pos="2149475" algn="l"/>
                        </a:tabLst>
                      </a:pPr>
                      <a:r>
                        <a:rPr sz="2800" spc="-105" dirty="0">
                          <a:latin typeface="Lucida Sans Unicode"/>
                          <a:cs typeface="Lucida Sans Unicode"/>
                        </a:rPr>
                        <a:t>Utilizes	</a:t>
                      </a:r>
                      <a:r>
                        <a:rPr sz="2800" spc="-20" dirty="0">
                          <a:latin typeface="Lucida Sans Unicode"/>
                          <a:cs typeface="Lucida Sans Unicode"/>
                        </a:rPr>
                        <a:t>Google's</a:t>
                      </a:r>
                      <a:endParaRPr sz="2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800" spc="15" dirty="0">
                          <a:latin typeface="Lucida Sans Unicode"/>
                          <a:cs typeface="Lucida Sans Unicode"/>
                        </a:rPr>
                        <a:t>Firebase</a:t>
                      </a:r>
                      <a:endParaRPr sz="2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800" spc="-90" dirty="0">
                          <a:latin typeface="Lucida Sans Unicode"/>
                          <a:cs typeface="Lucida Sans Unicode"/>
                        </a:rPr>
                        <a:t>for</a:t>
                      </a:r>
                      <a:endParaRPr sz="2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7780" marB="0"/>
                </a:tc>
              </a:tr>
              <a:tr h="49529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800" spc="-25" dirty="0">
                          <a:latin typeface="Lucida Sans Unicode"/>
                          <a:cs typeface="Lucida Sans Unicode"/>
                        </a:rPr>
                        <a:t>Authentication.</a:t>
                      </a:r>
                      <a:endParaRPr sz="2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9529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1418590" algn="l"/>
                          <a:tab pos="2974340" algn="l"/>
                        </a:tabLst>
                      </a:pPr>
                      <a:r>
                        <a:rPr sz="2800" spc="-105" dirty="0">
                          <a:latin typeface="Lucida Sans Unicode"/>
                          <a:cs typeface="Lucida Sans Unicode"/>
                        </a:rPr>
                        <a:t>Utilizes	</a:t>
                      </a:r>
                      <a:r>
                        <a:rPr sz="2800" spc="-20" dirty="0">
                          <a:latin typeface="Lucida Sans Unicode"/>
                          <a:cs typeface="Lucida Sans Unicode"/>
                        </a:rPr>
                        <a:t>transfer	</a:t>
                      </a:r>
                      <a:r>
                        <a:rPr sz="2800" spc="5" dirty="0">
                          <a:latin typeface="Lucida Sans Unicode"/>
                          <a:cs typeface="Lucida Sans Unicode"/>
                        </a:rPr>
                        <a:t>learning</a:t>
                      </a:r>
                      <a:endParaRPr sz="2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1075690" algn="l"/>
                        </a:tabLst>
                      </a:pPr>
                      <a:r>
                        <a:rPr sz="2800" spc="-25" dirty="0">
                          <a:latin typeface="Lucida Sans Unicode"/>
                          <a:cs typeface="Lucida Sans Unicode"/>
                        </a:rPr>
                        <a:t>with	</a:t>
                      </a:r>
                      <a:r>
                        <a:rPr sz="2800" spc="25" dirty="0">
                          <a:latin typeface="Lucida Sans Unicode"/>
                          <a:cs typeface="Lucida Sans Unicode"/>
                        </a:rPr>
                        <a:t>Keras</a:t>
                      </a:r>
                      <a:endParaRPr sz="2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800" spc="135" dirty="0">
                          <a:latin typeface="Lucida Sans Unicode"/>
                          <a:cs typeface="Lucida Sans Unicode"/>
                        </a:rPr>
                        <a:t>and</a:t>
                      </a:r>
                      <a:endParaRPr sz="2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6510" marB="0"/>
                </a:tc>
              </a:tr>
              <a:tr h="49654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800" spc="-80" dirty="0">
                          <a:latin typeface="Lucida Sans Unicode"/>
                          <a:cs typeface="Lucida Sans Unicode"/>
                        </a:rPr>
                        <a:t>Tensorflow.</a:t>
                      </a:r>
                      <a:endParaRPr sz="2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35105" y="6835451"/>
            <a:ext cx="123825" cy="123824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3852235" y="7629272"/>
            <a:ext cx="4436110" cy="2658110"/>
            <a:chOff x="13852235" y="7629272"/>
            <a:chExt cx="4436110" cy="2658110"/>
          </a:xfrm>
        </p:grpSpPr>
        <p:sp>
          <p:nvSpPr>
            <p:cNvPr id="15" name="object 15"/>
            <p:cNvSpPr/>
            <p:nvPr/>
          </p:nvSpPr>
          <p:spPr>
            <a:xfrm>
              <a:off x="14661310" y="7629272"/>
              <a:ext cx="3627120" cy="2658110"/>
            </a:xfrm>
            <a:custGeom>
              <a:avLst/>
              <a:gdLst/>
              <a:ahLst/>
              <a:cxnLst/>
              <a:rect l="l" t="t" r="r" b="b"/>
              <a:pathLst>
                <a:path w="3627119" h="2658109">
                  <a:moveTo>
                    <a:pt x="3337974" y="12700"/>
                  </a:moveTo>
                  <a:lnTo>
                    <a:pt x="2952876" y="12700"/>
                  </a:lnTo>
                  <a:lnTo>
                    <a:pt x="3000743" y="0"/>
                  </a:lnTo>
                  <a:lnTo>
                    <a:pt x="3290107" y="0"/>
                  </a:lnTo>
                  <a:lnTo>
                    <a:pt x="3337974" y="12700"/>
                  </a:lnTo>
                  <a:close/>
                </a:path>
                <a:path w="3627119" h="2658109">
                  <a:moveTo>
                    <a:pt x="3480422" y="25400"/>
                  </a:moveTo>
                  <a:lnTo>
                    <a:pt x="2810429" y="25400"/>
                  </a:lnTo>
                  <a:lnTo>
                    <a:pt x="2857714" y="12700"/>
                  </a:lnTo>
                  <a:lnTo>
                    <a:pt x="3433136" y="12700"/>
                  </a:lnTo>
                  <a:lnTo>
                    <a:pt x="3480422" y="25400"/>
                  </a:lnTo>
                  <a:close/>
                </a:path>
                <a:path w="3627119" h="2658109">
                  <a:moveTo>
                    <a:pt x="3626689" y="2657727"/>
                  </a:moveTo>
                  <a:lnTo>
                    <a:pt x="0" y="2657727"/>
                  </a:lnTo>
                  <a:lnTo>
                    <a:pt x="6021" y="2628900"/>
                  </a:lnTo>
                  <a:lnTo>
                    <a:pt x="14640" y="2578100"/>
                  </a:lnTo>
                  <a:lnTo>
                    <a:pt x="23914" y="2527300"/>
                  </a:lnTo>
                  <a:lnTo>
                    <a:pt x="33839" y="2489200"/>
                  </a:lnTo>
                  <a:lnTo>
                    <a:pt x="44408" y="2438400"/>
                  </a:lnTo>
                  <a:lnTo>
                    <a:pt x="55618" y="2400300"/>
                  </a:lnTo>
                  <a:lnTo>
                    <a:pt x="67463" y="2349500"/>
                  </a:lnTo>
                  <a:lnTo>
                    <a:pt x="79938" y="2311400"/>
                  </a:lnTo>
                  <a:lnTo>
                    <a:pt x="93037" y="2260600"/>
                  </a:lnTo>
                  <a:lnTo>
                    <a:pt x="106757" y="2222500"/>
                  </a:lnTo>
                  <a:lnTo>
                    <a:pt x="121091" y="2171700"/>
                  </a:lnTo>
                  <a:lnTo>
                    <a:pt x="136034" y="2133600"/>
                  </a:lnTo>
                  <a:lnTo>
                    <a:pt x="151583" y="2082800"/>
                  </a:lnTo>
                  <a:lnTo>
                    <a:pt x="167731" y="2044700"/>
                  </a:lnTo>
                  <a:lnTo>
                    <a:pt x="184473" y="2006600"/>
                  </a:lnTo>
                  <a:lnTo>
                    <a:pt x="201805" y="1955800"/>
                  </a:lnTo>
                  <a:lnTo>
                    <a:pt x="219721" y="1917700"/>
                  </a:lnTo>
                  <a:lnTo>
                    <a:pt x="238216" y="1879600"/>
                  </a:lnTo>
                  <a:lnTo>
                    <a:pt x="257285" y="1841500"/>
                  </a:lnTo>
                  <a:lnTo>
                    <a:pt x="276924" y="1790700"/>
                  </a:lnTo>
                  <a:lnTo>
                    <a:pt x="297126" y="1752600"/>
                  </a:lnTo>
                  <a:lnTo>
                    <a:pt x="317888" y="1714500"/>
                  </a:lnTo>
                  <a:lnTo>
                    <a:pt x="339203" y="1676400"/>
                  </a:lnTo>
                  <a:lnTo>
                    <a:pt x="361067" y="1638300"/>
                  </a:lnTo>
                  <a:lnTo>
                    <a:pt x="383475" y="1600200"/>
                  </a:lnTo>
                  <a:lnTo>
                    <a:pt x="406422" y="1562100"/>
                  </a:lnTo>
                  <a:lnTo>
                    <a:pt x="429902" y="1511300"/>
                  </a:lnTo>
                  <a:lnTo>
                    <a:pt x="453910" y="1473200"/>
                  </a:lnTo>
                  <a:lnTo>
                    <a:pt x="478442" y="1435100"/>
                  </a:lnTo>
                  <a:lnTo>
                    <a:pt x="503493" y="1409700"/>
                  </a:lnTo>
                  <a:lnTo>
                    <a:pt x="529056" y="1371600"/>
                  </a:lnTo>
                  <a:lnTo>
                    <a:pt x="555128" y="1333500"/>
                  </a:lnTo>
                  <a:lnTo>
                    <a:pt x="581704" y="1295400"/>
                  </a:lnTo>
                  <a:lnTo>
                    <a:pt x="608777" y="1257300"/>
                  </a:lnTo>
                  <a:lnTo>
                    <a:pt x="636343" y="1219200"/>
                  </a:lnTo>
                  <a:lnTo>
                    <a:pt x="664397" y="1181100"/>
                  </a:lnTo>
                  <a:lnTo>
                    <a:pt x="692934" y="1155700"/>
                  </a:lnTo>
                  <a:lnTo>
                    <a:pt x="721949" y="1117600"/>
                  </a:lnTo>
                  <a:lnTo>
                    <a:pt x="751437" y="1079500"/>
                  </a:lnTo>
                  <a:lnTo>
                    <a:pt x="781392" y="1054100"/>
                  </a:lnTo>
                  <a:lnTo>
                    <a:pt x="811810" y="1016000"/>
                  </a:lnTo>
                  <a:lnTo>
                    <a:pt x="842685" y="990600"/>
                  </a:lnTo>
                  <a:lnTo>
                    <a:pt x="874013" y="952500"/>
                  </a:lnTo>
                  <a:lnTo>
                    <a:pt x="905788" y="914400"/>
                  </a:lnTo>
                  <a:lnTo>
                    <a:pt x="938006" y="889000"/>
                  </a:lnTo>
                  <a:lnTo>
                    <a:pt x="970661" y="863600"/>
                  </a:lnTo>
                  <a:lnTo>
                    <a:pt x="1003747" y="825500"/>
                  </a:lnTo>
                  <a:lnTo>
                    <a:pt x="1071198" y="774700"/>
                  </a:lnTo>
                  <a:lnTo>
                    <a:pt x="1105550" y="736600"/>
                  </a:lnTo>
                  <a:lnTo>
                    <a:pt x="1175487" y="685800"/>
                  </a:lnTo>
                  <a:lnTo>
                    <a:pt x="1211060" y="660400"/>
                  </a:lnTo>
                  <a:lnTo>
                    <a:pt x="1247030" y="622300"/>
                  </a:lnTo>
                  <a:lnTo>
                    <a:pt x="1320140" y="571500"/>
                  </a:lnTo>
                  <a:lnTo>
                    <a:pt x="1394776" y="520700"/>
                  </a:lnTo>
                  <a:lnTo>
                    <a:pt x="1432653" y="495300"/>
                  </a:lnTo>
                  <a:lnTo>
                    <a:pt x="1470897" y="482600"/>
                  </a:lnTo>
                  <a:lnTo>
                    <a:pt x="1587774" y="406400"/>
                  </a:lnTo>
                  <a:lnTo>
                    <a:pt x="1627432" y="381000"/>
                  </a:lnTo>
                  <a:lnTo>
                    <a:pt x="1667430" y="368300"/>
                  </a:lnTo>
                  <a:lnTo>
                    <a:pt x="1748430" y="317500"/>
                  </a:lnTo>
                  <a:lnTo>
                    <a:pt x="1789421" y="304800"/>
                  </a:lnTo>
                  <a:lnTo>
                    <a:pt x="1830732" y="279400"/>
                  </a:lnTo>
                  <a:lnTo>
                    <a:pt x="1914296" y="254000"/>
                  </a:lnTo>
                  <a:lnTo>
                    <a:pt x="1956539" y="228600"/>
                  </a:lnTo>
                  <a:lnTo>
                    <a:pt x="2041920" y="203200"/>
                  </a:lnTo>
                  <a:lnTo>
                    <a:pt x="2085049" y="177800"/>
                  </a:lnTo>
                  <a:lnTo>
                    <a:pt x="2439914" y="76200"/>
                  </a:lnTo>
                  <a:lnTo>
                    <a:pt x="2485426" y="76200"/>
                  </a:lnTo>
                  <a:lnTo>
                    <a:pt x="2577163" y="50800"/>
                  </a:lnTo>
                  <a:lnTo>
                    <a:pt x="2623378" y="50800"/>
                  </a:lnTo>
                  <a:lnTo>
                    <a:pt x="2716475" y="25400"/>
                  </a:lnTo>
                  <a:lnTo>
                    <a:pt x="3574376" y="25400"/>
                  </a:lnTo>
                  <a:lnTo>
                    <a:pt x="3626689" y="39672"/>
                  </a:lnTo>
                  <a:lnTo>
                    <a:pt x="3626689" y="2657727"/>
                  </a:lnTo>
                  <a:close/>
                </a:path>
              </a:pathLst>
            </a:custGeom>
            <a:solidFill>
              <a:srgbClr val="0A61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852235" y="8182224"/>
              <a:ext cx="2312670" cy="2105025"/>
            </a:xfrm>
            <a:custGeom>
              <a:avLst/>
              <a:gdLst/>
              <a:ahLst/>
              <a:cxnLst/>
              <a:rect l="l" t="t" r="r" b="b"/>
              <a:pathLst>
                <a:path w="2312669" h="2105025">
                  <a:moveTo>
                    <a:pt x="59959" y="1877415"/>
                  </a:moveTo>
                  <a:lnTo>
                    <a:pt x="28298" y="1871643"/>
                  </a:lnTo>
                  <a:lnTo>
                    <a:pt x="6902" y="1848950"/>
                  </a:lnTo>
                  <a:lnTo>
                    <a:pt x="0" y="1805044"/>
                  </a:lnTo>
                  <a:lnTo>
                    <a:pt x="1667" y="1790822"/>
                  </a:lnTo>
                  <a:lnTo>
                    <a:pt x="13841" y="1749955"/>
                  </a:lnTo>
                  <a:lnTo>
                    <a:pt x="36004" y="1713521"/>
                  </a:lnTo>
                  <a:lnTo>
                    <a:pt x="65376" y="1683743"/>
                  </a:lnTo>
                  <a:lnTo>
                    <a:pt x="109588" y="1651724"/>
                  </a:lnTo>
                  <a:lnTo>
                    <a:pt x="166574" y="1624214"/>
                  </a:lnTo>
                  <a:lnTo>
                    <a:pt x="200107" y="1615283"/>
                  </a:lnTo>
                  <a:lnTo>
                    <a:pt x="231991" y="1615404"/>
                  </a:lnTo>
                  <a:lnTo>
                    <a:pt x="259748" y="1628070"/>
                  </a:lnTo>
                  <a:lnTo>
                    <a:pt x="274902" y="1648513"/>
                  </a:lnTo>
                  <a:lnTo>
                    <a:pt x="282724" y="1674078"/>
                  </a:lnTo>
                  <a:lnTo>
                    <a:pt x="283409" y="1702213"/>
                  </a:lnTo>
                  <a:lnTo>
                    <a:pt x="277147" y="1730367"/>
                  </a:lnTo>
                  <a:lnTo>
                    <a:pt x="256758" y="1768195"/>
                  </a:lnTo>
                  <a:lnTo>
                    <a:pt x="227847" y="1800123"/>
                  </a:lnTo>
                  <a:lnTo>
                    <a:pt x="174250" y="1836116"/>
                  </a:lnTo>
                  <a:lnTo>
                    <a:pt x="137164" y="1855361"/>
                  </a:lnTo>
                  <a:lnTo>
                    <a:pt x="97658" y="1870557"/>
                  </a:lnTo>
                  <a:lnTo>
                    <a:pt x="59959" y="1877415"/>
                  </a:lnTo>
                  <a:close/>
                </a:path>
                <a:path w="2312669" h="2105025">
                  <a:moveTo>
                    <a:pt x="890442" y="1319746"/>
                  </a:moveTo>
                  <a:lnTo>
                    <a:pt x="860598" y="1317848"/>
                  </a:lnTo>
                  <a:lnTo>
                    <a:pt x="834563" y="1304561"/>
                  </a:lnTo>
                  <a:lnTo>
                    <a:pt x="815934" y="1279430"/>
                  </a:lnTo>
                  <a:lnTo>
                    <a:pt x="808311" y="1242000"/>
                  </a:lnTo>
                  <a:lnTo>
                    <a:pt x="814861" y="1204789"/>
                  </a:lnTo>
                  <a:lnTo>
                    <a:pt x="833846" y="1171415"/>
                  </a:lnTo>
                  <a:lnTo>
                    <a:pt x="861505" y="1146480"/>
                  </a:lnTo>
                  <a:lnTo>
                    <a:pt x="894076" y="1134588"/>
                  </a:lnTo>
                  <a:lnTo>
                    <a:pt x="926298" y="1139098"/>
                  </a:lnTo>
                  <a:lnTo>
                    <a:pt x="953051" y="1157784"/>
                  </a:lnTo>
                  <a:lnTo>
                    <a:pt x="970785" y="1186865"/>
                  </a:lnTo>
                  <a:lnTo>
                    <a:pt x="975951" y="1222563"/>
                  </a:lnTo>
                  <a:lnTo>
                    <a:pt x="966850" y="1261664"/>
                  </a:lnTo>
                  <a:lnTo>
                    <a:pt x="947166" y="1291198"/>
                  </a:lnTo>
                  <a:lnTo>
                    <a:pt x="920498" y="1310711"/>
                  </a:lnTo>
                  <a:lnTo>
                    <a:pt x="890442" y="1319746"/>
                  </a:lnTo>
                  <a:close/>
                </a:path>
                <a:path w="2312669" h="2105025">
                  <a:moveTo>
                    <a:pt x="568615" y="2104775"/>
                  </a:moveTo>
                  <a:lnTo>
                    <a:pt x="427841" y="2104775"/>
                  </a:lnTo>
                  <a:lnTo>
                    <a:pt x="420428" y="2068971"/>
                  </a:lnTo>
                  <a:lnTo>
                    <a:pt x="446577" y="1998539"/>
                  </a:lnTo>
                  <a:lnTo>
                    <a:pt x="506806" y="1961559"/>
                  </a:lnTo>
                  <a:lnTo>
                    <a:pt x="512502" y="1961379"/>
                  </a:lnTo>
                  <a:lnTo>
                    <a:pt x="518152" y="1961805"/>
                  </a:lnTo>
                  <a:lnTo>
                    <a:pt x="559610" y="1979138"/>
                  </a:lnTo>
                  <a:lnTo>
                    <a:pt x="583140" y="2010731"/>
                  </a:lnTo>
                  <a:lnTo>
                    <a:pt x="589105" y="2038413"/>
                  </a:lnTo>
                  <a:lnTo>
                    <a:pt x="589095" y="2044077"/>
                  </a:lnTo>
                  <a:lnTo>
                    <a:pt x="588477" y="2049739"/>
                  </a:lnTo>
                  <a:lnTo>
                    <a:pt x="579317" y="2088772"/>
                  </a:lnTo>
                  <a:lnTo>
                    <a:pt x="568615" y="2104775"/>
                  </a:lnTo>
                  <a:close/>
                </a:path>
                <a:path w="2312669" h="2105025">
                  <a:moveTo>
                    <a:pt x="1536590" y="585251"/>
                  </a:moveTo>
                  <a:lnTo>
                    <a:pt x="1488054" y="552005"/>
                  </a:lnTo>
                  <a:lnTo>
                    <a:pt x="1467611" y="485000"/>
                  </a:lnTo>
                  <a:lnTo>
                    <a:pt x="1460611" y="419140"/>
                  </a:lnTo>
                  <a:lnTo>
                    <a:pt x="1463896" y="386430"/>
                  </a:lnTo>
                  <a:lnTo>
                    <a:pt x="1474305" y="345980"/>
                  </a:lnTo>
                  <a:lnTo>
                    <a:pt x="1493812" y="309635"/>
                  </a:lnTo>
                  <a:lnTo>
                    <a:pt x="1522875" y="280355"/>
                  </a:lnTo>
                  <a:lnTo>
                    <a:pt x="1559106" y="260560"/>
                  </a:lnTo>
                  <a:lnTo>
                    <a:pt x="1596346" y="259000"/>
                  </a:lnTo>
                  <a:lnTo>
                    <a:pt x="1630133" y="272938"/>
                  </a:lnTo>
                  <a:lnTo>
                    <a:pt x="1676597" y="333805"/>
                  </a:lnTo>
                  <a:lnTo>
                    <a:pt x="1685044" y="376059"/>
                  </a:lnTo>
                  <a:lnTo>
                    <a:pt x="1685787" y="397623"/>
                  </a:lnTo>
                  <a:lnTo>
                    <a:pt x="1685276" y="408387"/>
                  </a:lnTo>
                  <a:lnTo>
                    <a:pt x="1677431" y="450757"/>
                  </a:lnTo>
                  <a:lnTo>
                    <a:pt x="1660630" y="490440"/>
                  </a:lnTo>
                  <a:lnTo>
                    <a:pt x="1632413" y="529061"/>
                  </a:lnTo>
                  <a:lnTo>
                    <a:pt x="1602679" y="556378"/>
                  </a:lnTo>
                  <a:lnTo>
                    <a:pt x="1569529" y="576751"/>
                  </a:lnTo>
                  <a:lnTo>
                    <a:pt x="1536590" y="585251"/>
                  </a:lnTo>
                  <a:close/>
                </a:path>
                <a:path w="2312669" h="2105025">
                  <a:moveTo>
                    <a:pt x="2224667" y="205281"/>
                  </a:moveTo>
                  <a:lnTo>
                    <a:pt x="2187598" y="202561"/>
                  </a:lnTo>
                  <a:lnTo>
                    <a:pt x="2155771" y="182814"/>
                  </a:lnTo>
                  <a:lnTo>
                    <a:pt x="2134765" y="148044"/>
                  </a:lnTo>
                  <a:lnTo>
                    <a:pt x="2128984" y="108758"/>
                  </a:lnTo>
                  <a:lnTo>
                    <a:pt x="2136382" y="69633"/>
                  </a:lnTo>
                  <a:lnTo>
                    <a:pt x="2154916" y="35346"/>
                  </a:lnTo>
                  <a:lnTo>
                    <a:pt x="2182541" y="10576"/>
                  </a:lnTo>
                  <a:lnTo>
                    <a:pt x="2217213" y="0"/>
                  </a:lnTo>
                  <a:lnTo>
                    <a:pt x="2256887" y="8295"/>
                  </a:lnTo>
                  <a:lnTo>
                    <a:pt x="2294230" y="41086"/>
                  </a:lnTo>
                  <a:lnTo>
                    <a:pt x="2312562" y="87268"/>
                  </a:lnTo>
                  <a:lnTo>
                    <a:pt x="2310926" y="131968"/>
                  </a:lnTo>
                  <a:lnTo>
                    <a:pt x="2291971" y="167916"/>
                  </a:lnTo>
                  <a:lnTo>
                    <a:pt x="2261338" y="193044"/>
                  </a:lnTo>
                  <a:lnTo>
                    <a:pt x="2224667" y="205281"/>
                  </a:lnTo>
                  <a:close/>
                </a:path>
                <a:path w="2312669" h="2105025">
                  <a:moveTo>
                    <a:pt x="1764316" y="2027255"/>
                  </a:moveTo>
                  <a:lnTo>
                    <a:pt x="1702444" y="2014173"/>
                  </a:lnTo>
                  <a:lnTo>
                    <a:pt x="1638419" y="1979040"/>
                  </a:lnTo>
                  <a:lnTo>
                    <a:pt x="1587392" y="1927055"/>
                  </a:lnTo>
                  <a:lnTo>
                    <a:pt x="1573921" y="1864198"/>
                  </a:lnTo>
                  <a:lnTo>
                    <a:pt x="1588941" y="1830562"/>
                  </a:lnTo>
                  <a:lnTo>
                    <a:pt x="1622559" y="1796451"/>
                  </a:lnTo>
                  <a:lnTo>
                    <a:pt x="1658142" y="1776156"/>
                  </a:lnTo>
                  <a:lnTo>
                    <a:pt x="1697610" y="1764849"/>
                  </a:lnTo>
                  <a:lnTo>
                    <a:pt x="1740834" y="1762347"/>
                  </a:lnTo>
                  <a:lnTo>
                    <a:pt x="1756585" y="1763493"/>
                  </a:lnTo>
                  <a:lnTo>
                    <a:pt x="1802487" y="1775799"/>
                  </a:lnTo>
                  <a:lnTo>
                    <a:pt x="1843008" y="1800338"/>
                  </a:lnTo>
                  <a:lnTo>
                    <a:pt x="1868932" y="1833404"/>
                  </a:lnTo>
                  <a:lnTo>
                    <a:pt x="1883447" y="1872795"/>
                  </a:lnTo>
                  <a:lnTo>
                    <a:pt x="1886057" y="1897938"/>
                  </a:lnTo>
                  <a:lnTo>
                    <a:pt x="1885880" y="1906352"/>
                  </a:lnTo>
                  <a:lnTo>
                    <a:pt x="1872831" y="1957970"/>
                  </a:lnTo>
                  <a:lnTo>
                    <a:pt x="1846552" y="1994164"/>
                  </a:lnTo>
                  <a:lnTo>
                    <a:pt x="1812282" y="2016662"/>
                  </a:lnTo>
                  <a:lnTo>
                    <a:pt x="1772562" y="2026826"/>
                  </a:lnTo>
                  <a:lnTo>
                    <a:pt x="1764316" y="2027255"/>
                  </a:lnTo>
                  <a:close/>
                </a:path>
                <a:path w="2312669" h="2105025">
                  <a:moveTo>
                    <a:pt x="2203220" y="1234688"/>
                  </a:moveTo>
                  <a:lnTo>
                    <a:pt x="2166120" y="1231947"/>
                  </a:lnTo>
                  <a:lnTo>
                    <a:pt x="2134279" y="1212129"/>
                  </a:lnTo>
                  <a:lnTo>
                    <a:pt x="2113652" y="1177359"/>
                  </a:lnTo>
                  <a:lnTo>
                    <a:pt x="2108147" y="1138073"/>
                  </a:lnTo>
                  <a:lnTo>
                    <a:pt x="2115739" y="1098948"/>
                  </a:lnTo>
                  <a:lnTo>
                    <a:pt x="2134405" y="1064661"/>
                  </a:lnTo>
                  <a:lnTo>
                    <a:pt x="2162123" y="1039891"/>
                  </a:lnTo>
                  <a:lnTo>
                    <a:pt x="2196870" y="1029315"/>
                  </a:lnTo>
                  <a:lnTo>
                    <a:pt x="2236622" y="1037610"/>
                  </a:lnTo>
                  <a:lnTo>
                    <a:pt x="2236008" y="1037610"/>
                  </a:lnTo>
                  <a:lnTo>
                    <a:pt x="2246721" y="1044187"/>
                  </a:lnTo>
                  <a:lnTo>
                    <a:pt x="2279553" y="1081234"/>
                  </a:lnTo>
                  <a:lnTo>
                    <a:pt x="2291069" y="1116584"/>
                  </a:lnTo>
                  <a:lnTo>
                    <a:pt x="2289505" y="1161298"/>
                  </a:lnTo>
                  <a:lnTo>
                    <a:pt x="2270570" y="1197277"/>
                  </a:lnTo>
                  <a:lnTo>
                    <a:pt x="2239923" y="1222436"/>
                  </a:lnTo>
                  <a:lnTo>
                    <a:pt x="2203220" y="1234688"/>
                  </a:lnTo>
                  <a:close/>
                </a:path>
                <a:path w="2312669" h="2105025">
                  <a:moveTo>
                    <a:pt x="1526121" y="1181538"/>
                  </a:moveTo>
                  <a:lnTo>
                    <a:pt x="1489014" y="1178920"/>
                  </a:lnTo>
                  <a:lnTo>
                    <a:pt x="1457172" y="1159344"/>
                  </a:lnTo>
                  <a:lnTo>
                    <a:pt x="1436241" y="1124574"/>
                  </a:lnTo>
                  <a:lnTo>
                    <a:pt x="1430514" y="1085288"/>
                  </a:lnTo>
                  <a:lnTo>
                    <a:pt x="1437949" y="1046162"/>
                  </a:lnTo>
                  <a:lnTo>
                    <a:pt x="1456505" y="1011876"/>
                  </a:lnTo>
                  <a:lnTo>
                    <a:pt x="1484142" y="987106"/>
                  </a:lnTo>
                  <a:lnTo>
                    <a:pt x="1518818" y="976529"/>
                  </a:lnTo>
                  <a:lnTo>
                    <a:pt x="1558492" y="984825"/>
                  </a:lnTo>
                  <a:lnTo>
                    <a:pt x="1595836" y="1017616"/>
                  </a:lnTo>
                  <a:lnTo>
                    <a:pt x="1614167" y="1063798"/>
                  </a:lnTo>
                  <a:lnTo>
                    <a:pt x="1612516" y="1108328"/>
                  </a:lnTo>
                  <a:lnTo>
                    <a:pt x="1593524" y="1144173"/>
                  </a:lnTo>
                  <a:lnTo>
                    <a:pt x="1562842" y="1169267"/>
                  </a:lnTo>
                  <a:lnTo>
                    <a:pt x="1526121" y="1181538"/>
                  </a:lnTo>
                  <a:close/>
                </a:path>
                <a:path w="2312669" h="2105025">
                  <a:moveTo>
                    <a:pt x="1020368" y="2027643"/>
                  </a:moveTo>
                  <a:lnTo>
                    <a:pt x="972010" y="1994857"/>
                  </a:lnTo>
                  <a:lnTo>
                    <a:pt x="951593" y="1927392"/>
                  </a:lnTo>
                  <a:lnTo>
                    <a:pt x="944516" y="1861636"/>
                  </a:lnTo>
                  <a:lnTo>
                    <a:pt x="947820" y="1828972"/>
                  </a:lnTo>
                  <a:lnTo>
                    <a:pt x="958279" y="1788583"/>
                  </a:lnTo>
                  <a:lnTo>
                    <a:pt x="977731" y="1752264"/>
                  </a:lnTo>
                  <a:lnTo>
                    <a:pt x="1006725" y="1722984"/>
                  </a:lnTo>
                  <a:lnTo>
                    <a:pt x="1042884" y="1703156"/>
                  </a:lnTo>
                  <a:lnTo>
                    <a:pt x="1080242" y="1701506"/>
                  </a:lnTo>
                  <a:lnTo>
                    <a:pt x="1114089" y="1715432"/>
                  </a:lnTo>
                  <a:lnTo>
                    <a:pt x="1160579" y="1776196"/>
                  </a:lnTo>
                  <a:lnTo>
                    <a:pt x="1168968" y="1818518"/>
                  </a:lnTo>
                  <a:lnTo>
                    <a:pt x="1169682" y="1840110"/>
                  </a:lnTo>
                  <a:lnTo>
                    <a:pt x="1169158" y="1850887"/>
                  </a:lnTo>
                  <a:lnTo>
                    <a:pt x="1161262" y="1893303"/>
                  </a:lnTo>
                  <a:lnTo>
                    <a:pt x="1144418" y="1933027"/>
                  </a:lnTo>
                  <a:lnTo>
                    <a:pt x="1116277" y="1971712"/>
                  </a:lnTo>
                  <a:lnTo>
                    <a:pt x="1086533" y="1999256"/>
                  </a:lnTo>
                  <a:lnTo>
                    <a:pt x="1053335" y="2019664"/>
                  </a:lnTo>
                  <a:lnTo>
                    <a:pt x="1020368" y="2027643"/>
                  </a:lnTo>
                  <a:close/>
                </a:path>
              </a:pathLst>
            </a:custGeom>
            <a:solidFill>
              <a:srgbClr val="FFD5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10863" y="3"/>
            <a:ext cx="9577705" cy="10287000"/>
          </a:xfrm>
          <a:custGeom>
            <a:avLst/>
            <a:gdLst/>
            <a:ahLst/>
            <a:cxnLst/>
            <a:rect l="l" t="t" r="r" b="b"/>
            <a:pathLst>
              <a:path w="9577705" h="10287000">
                <a:moveTo>
                  <a:pt x="0" y="10286999"/>
                </a:moveTo>
                <a:lnTo>
                  <a:pt x="9577135" y="10286999"/>
                </a:lnTo>
                <a:lnTo>
                  <a:pt x="9577135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94D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"/>
            <a:ext cx="8710930" cy="10287000"/>
          </a:xfrm>
          <a:custGeom>
            <a:avLst/>
            <a:gdLst/>
            <a:ahLst/>
            <a:cxnLst/>
            <a:rect l="l" t="t" r="r" b="b"/>
            <a:pathLst>
              <a:path w="8710930" h="10287000">
                <a:moveTo>
                  <a:pt x="8710863" y="10286996"/>
                </a:moveTo>
                <a:lnTo>
                  <a:pt x="0" y="10286996"/>
                </a:lnTo>
                <a:lnTo>
                  <a:pt x="0" y="0"/>
                </a:lnTo>
                <a:lnTo>
                  <a:pt x="8710863" y="0"/>
                </a:lnTo>
                <a:lnTo>
                  <a:pt x="8710863" y="102869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4069426" y="6072778"/>
            <a:ext cx="4218940" cy="4214495"/>
            <a:chOff x="14069426" y="6072778"/>
            <a:chExt cx="4218940" cy="4214495"/>
          </a:xfrm>
        </p:grpSpPr>
        <p:sp>
          <p:nvSpPr>
            <p:cNvPr id="5" name="object 5"/>
            <p:cNvSpPr/>
            <p:nvPr/>
          </p:nvSpPr>
          <p:spPr>
            <a:xfrm>
              <a:off x="14069426" y="6072778"/>
              <a:ext cx="4218940" cy="4214495"/>
            </a:xfrm>
            <a:custGeom>
              <a:avLst/>
              <a:gdLst/>
              <a:ahLst/>
              <a:cxnLst/>
              <a:rect l="l" t="t" r="r" b="b"/>
              <a:pathLst>
                <a:path w="4218940" h="4214495">
                  <a:moveTo>
                    <a:pt x="3382421" y="12700"/>
                  </a:moveTo>
                  <a:lnTo>
                    <a:pt x="2997323" y="12700"/>
                  </a:lnTo>
                  <a:lnTo>
                    <a:pt x="3045190" y="0"/>
                  </a:lnTo>
                  <a:lnTo>
                    <a:pt x="3334554" y="0"/>
                  </a:lnTo>
                  <a:lnTo>
                    <a:pt x="3382421" y="12700"/>
                  </a:lnTo>
                  <a:close/>
                </a:path>
                <a:path w="4218940" h="4214495">
                  <a:moveTo>
                    <a:pt x="3524868" y="25400"/>
                  </a:moveTo>
                  <a:lnTo>
                    <a:pt x="2854875" y="25400"/>
                  </a:lnTo>
                  <a:lnTo>
                    <a:pt x="2902160" y="12700"/>
                  </a:lnTo>
                  <a:lnTo>
                    <a:pt x="3477583" y="12700"/>
                  </a:lnTo>
                  <a:lnTo>
                    <a:pt x="3524868" y="25400"/>
                  </a:lnTo>
                  <a:close/>
                </a:path>
                <a:path w="4218940" h="4214495">
                  <a:moveTo>
                    <a:pt x="3711920" y="50800"/>
                  </a:moveTo>
                  <a:lnTo>
                    <a:pt x="2667824" y="50800"/>
                  </a:lnTo>
                  <a:lnTo>
                    <a:pt x="2760921" y="25400"/>
                  </a:lnTo>
                  <a:lnTo>
                    <a:pt x="3618822" y="25400"/>
                  </a:lnTo>
                  <a:lnTo>
                    <a:pt x="3711920" y="50800"/>
                  </a:lnTo>
                  <a:close/>
                </a:path>
                <a:path w="4218940" h="4214495">
                  <a:moveTo>
                    <a:pt x="3849871" y="76200"/>
                  </a:moveTo>
                  <a:lnTo>
                    <a:pt x="2529872" y="76200"/>
                  </a:lnTo>
                  <a:lnTo>
                    <a:pt x="2621609" y="50800"/>
                  </a:lnTo>
                  <a:lnTo>
                    <a:pt x="3758135" y="50800"/>
                  </a:lnTo>
                  <a:lnTo>
                    <a:pt x="3849871" y="76200"/>
                  </a:lnTo>
                  <a:close/>
                </a:path>
                <a:path w="4218940" h="4214495">
                  <a:moveTo>
                    <a:pt x="4218573" y="4214221"/>
                  </a:moveTo>
                  <a:lnTo>
                    <a:pt x="168632" y="4214221"/>
                  </a:lnTo>
                  <a:lnTo>
                    <a:pt x="165537" y="4203700"/>
                  </a:lnTo>
                  <a:lnTo>
                    <a:pt x="151203" y="4165600"/>
                  </a:lnTo>
                  <a:lnTo>
                    <a:pt x="137484" y="4127500"/>
                  </a:lnTo>
                  <a:lnTo>
                    <a:pt x="124384" y="4076700"/>
                  </a:lnTo>
                  <a:lnTo>
                    <a:pt x="111909" y="4038600"/>
                  </a:lnTo>
                  <a:lnTo>
                    <a:pt x="100065" y="3987800"/>
                  </a:lnTo>
                  <a:lnTo>
                    <a:pt x="88855" y="3937000"/>
                  </a:lnTo>
                  <a:lnTo>
                    <a:pt x="78285" y="3898900"/>
                  </a:lnTo>
                  <a:lnTo>
                    <a:pt x="68361" y="3848100"/>
                  </a:lnTo>
                  <a:lnTo>
                    <a:pt x="59086" y="3810000"/>
                  </a:lnTo>
                  <a:lnTo>
                    <a:pt x="50467" y="3759200"/>
                  </a:lnTo>
                  <a:lnTo>
                    <a:pt x="42509" y="3708400"/>
                  </a:lnTo>
                  <a:lnTo>
                    <a:pt x="35216" y="3670300"/>
                  </a:lnTo>
                  <a:lnTo>
                    <a:pt x="28593" y="3619500"/>
                  </a:lnTo>
                  <a:lnTo>
                    <a:pt x="22646" y="3568700"/>
                  </a:lnTo>
                  <a:lnTo>
                    <a:pt x="17380" y="3530600"/>
                  </a:lnTo>
                  <a:lnTo>
                    <a:pt x="12799" y="3479800"/>
                  </a:lnTo>
                  <a:lnTo>
                    <a:pt x="8909" y="3429000"/>
                  </a:lnTo>
                  <a:lnTo>
                    <a:pt x="5715" y="3378200"/>
                  </a:lnTo>
                  <a:lnTo>
                    <a:pt x="3222" y="3340100"/>
                  </a:lnTo>
                  <a:lnTo>
                    <a:pt x="1435" y="3289300"/>
                  </a:lnTo>
                  <a:lnTo>
                    <a:pt x="359" y="3238500"/>
                  </a:lnTo>
                  <a:lnTo>
                    <a:pt x="0" y="3187700"/>
                  </a:lnTo>
                  <a:lnTo>
                    <a:pt x="359" y="3149600"/>
                  </a:lnTo>
                  <a:lnTo>
                    <a:pt x="1435" y="3098800"/>
                  </a:lnTo>
                  <a:lnTo>
                    <a:pt x="3222" y="3048000"/>
                  </a:lnTo>
                  <a:lnTo>
                    <a:pt x="5715" y="2997200"/>
                  </a:lnTo>
                  <a:lnTo>
                    <a:pt x="8909" y="2946400"/>
                  </a:lnTo>
                  <a:lnTo>
                    <a:pt x="12799" y="2908300"/>
                  </a:lnTo>
                  <a:lnTo>
                    <a:pt x="17380" y="2857500"/>
                  </a:lnTo>
                  <a:lnTo>
                    <a:pt x="22646" y="2806700"/>
                  </a:lnTo>
                  <a:lnTo>
                    <a:pt x="28593" y="2768600"/>
                  </a:lnTo>
                  <a:lnTo>
                    <a:pt x="35216" y="2717800"/>
                  </a:lnTo>
                  <a:lnTo>
                    <a:pt x="42509" y="2667000"/>
                  </a:lnTo>
                  <a:lnTo>
                    <a:pt x="50467" y="2628900"/>
                  </a:lnTo>
                  <a:lnTo>
                    <a:pt x="59086" y="2578100"/>
                  </a:lnTo>
                  <a:lnTo>
                    <a:pt x="68361" y="2527300"/>
                  </a:lnTo>
                  <a:lnTo>
                    <a:pt x="78285" y="2489200"/>
                  </a:lnTo>
                  <a:lnTo>
                    <a:pt x="88855" y="2438400"/>
                  </a:lnTo>
                  <a:lnTo>
                    <a:pt x="100065" y="2400300"/>
                  </a:lnTo>
                  <a:lnTo>
                    <a:pt x="111909" y="2349500"/>
                  </a:lnTo>
                  <a:lnTo>
                    <a:pt x="124384" y="2311400"/>
                  </a:lnTo>
                  <a:lnTo>
                    <a:pt x="137484" y="2260600"/>
                  </a:lnTo>
                  <a:lnTo>
                    <a:pt x="151203" y="2222500"/>
                  </a:lnTo>
                  <a:lnTo>
                    <a:pt x="165537" y="2171700"/>
                  </a:lnTo>
                  <a:lnTo>
                    <a:pt x="180481" y="2133600"/>
                  </a:lnTo>
                  <a:lnTo>
                    <a:pt x="196029" y="2082800"/>
                  </a:lnTo>
                  <a:lnTo>
                    <a:pt x="212177" y="2044700"/>
                  </a:lnTo>
                  <a:lnTo>
                    <a:pt x="228919" y="2006600"/>
                  </a:lnTo>
                  <a:lnTo>
                    <a:pt x="246251" y="1955800"/>
                  </a:lnTo>
                  <a:lnTo>
                    <a:pt x="264167" y="1917700"/>
                  </a:lnTo>
                  <a:lnTo>
                    <a:pt x="282662" y="1879600"/>
                  </a:lnTo>
                  <a:lnTo>
                    <a:pt x="301732" y="1841500"/>
                  </a:lnTo>
                  <a:lnTo>
                    <a:pt x="321370" y="1790700"/>
                  </a:lnTo>
                  <a:lnTo>
                    <a:pt x="341573" y="1752600"/>
                  </a:lnTo>
                  <a:lnTo>
                    <a:pt x="362334" y="1714500"/>
                  </a:lnTo>
                  <a:lnTo>
                    <a:pt x="383649" y="1676400"/>
                  </a:lnTo>
                  <a:lnTo>
                    <a:pt x="405514" y="1638300"/>
                  </a:lnTo>
                  <a:lnTo>
                    <a:pt x="427921" y="1600200"/>
                  </a:lnTo>
                  <a:lnTo>
                    <a:pt x="450868" y="1562100"/>
                  </a:lnTo>
                  <a:lnTo>
                    <a:pt x="474348" y="1511300"/>
                  </a:lnTo>
                  <a:lnTo>
                    <a:pt x="498357" y="1473200"/>
                  </a:lnTo>
                  <a:lnTo>
                    <a:pt x="522889" y="1435100"/>
                  </a:lnTo>
                  <a:lnTo>
                    <a:pt x="547939" y="1409700"/>
                  </a:lnTo>
                  <a:lnTo>
                    <a:pt x="573503" y="1371600"/>
                  </a:lnTo>
                  <a:lnTo>
                    <a:pt x="599575" y="1333500"/>
                  </a:lnTo>
                  <a:lnTo>
                    <a:pt x="626150" y="1295400"/>
                  </a:lnTo>
                  <a:lnTo>
                    <a:pt x="653223" y="1257300"/>
                  </a:lnTo>
                  <a:lnTo>
                    <a:pt x="680789" y="1219200"/>
                  </a:lnTo>
                  <a:lnTo>
                    <a:pt x="708844" y="1181100"/>
                  </a:lnTo>
                  <a:lnTo>
                    <a:pt x="737381" y="1155700"/>
                  </a:lnTo>
                  <a:lnTo>
                    <a:pt x="766396" y="1117600"/>
                  </a:lnTo>
                  <a:lnTo>
                    <a:pt x="795883" y="1079500"/>
                  </a:lnTo>
                  <a:lnTo>
                    <a:pt x="825838" y="1054100"/>
                  </a:lnTo>
                  <a:lnTo>
                    <a:pt x="856256" y="1016000"/>
                  </a:lnTo>
                  <a:lnTo>
                    <a:pt x="887132" y="990600"/>
                  </a:lnTo>
                  <a:lnTo>
                    <a:pt x="918460" y="952500"/>
                  </a:lnTo>
                  <a:lnTo>
                    <a:pt x="950235" y="914400"/>
                  </a:lnTo>
                  <a:lnTo>
                    <a:pt x="982452" y="889000"/>
                  </a:lnTo>
                  <a:lnTo>
                    <a:pt x="1015107" y="863600"/>
                  </a:lnTo>
                  <a:lnTo>
                    <a:pt x="1048194" y="825500"/>
                  </a:lnTo>
                  <a:lnTo>
                    <a:pt x="1115644" y="774700"/>
                  </a:lnTo>
                  <a:lnTo>
                    <a:pt x="1149997" y="736600"/>
                  </a:lnTo>
                  <a:lnTo>
                    <a:pt x="1219933" y="685800"/>
                  </a:lnTo>
                  <a:lnTo>
                    <a:pt x="1255507" y="660400"/>
                  </a:lnTo>
                  <a:lnTo>
                    <a:pt x="1291477" y="622300"/>
                  </a:lnTo>
                  <a:lnTo>
                    <a:pt x="1364587" y="571500"/>
                  </a:lnTo>
                  <a:lnTo>
                    <a:pt x="1439222" y="520700"/>
                  </a:lnTo>
                  <a:lnTo>
                    <a:pt x="1477099" y="495300"/>
                  </a:lnTo>
                  <a:lnTo>
                    <a:pt x="1515343" y="482600"/>
                  </a:lnTo>
                  <a:lnTo>
                    <a:pt x="1632220" y="406400"/>
                  </a:lnTo>
                  <a:lnTo>
                    <a:pt x="1671878" y="381000"/>
                  </a:lnTo>
                  <a:lnTo>
                    <a:pt x="1711877" y="368300"/>
                  </a:lnTo>
                  <a:lnTo>
                    <a:pt x="1792876" y="317500"/>
                  </a:lnTo>
                  <a:lnTo>
                    <a:pt x="1833867" y="304800"/>
                  </a:lnTo>
                  <a:lnTo>
                    <a:pt x="1875178" y="279400"/>
                  </a:lnTo>
                  <a:lnTo>
                    <a:pt x="1958743" y="254000"/>
                  </a:lnTo>
                  <a:lnTo>
                    <a:pt x="2000986" y="228600"/>
                  </a:lnTo>
                  <a:lnTo>
                    <a:pt x="2086367" y="203200"/>
                  </a:lnTo>
                  <a:lnTo>
                    <a:pt x="2129495" y="177800"/>
                  </a:lnTo>
                  <a:lnTo>
                    <a:pt x="2484361" y="76200"/>
                  </a:lnTo>
                  <a:lnTo>
                    <a:pt x="3895383" y="76200"/>
                  </a:lnTo>
                  <a:lnTo>
                    <a:pt x="4218573" y="168731"/>
                  </a:lnTo>
                  <a:lnTo>
                    <a:pt x="4218573" y="4214221"/>
                  </a:lnTo>
                  <a:close/>
                </a:path>
              </a:pathLst>
            </a:custGeom>
            <a:solidFill>
              <a:srgbClr val="0A61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24232" y="7550681"/>
              <a:ext cx="1564005" cy="2736850"/>
            </a:xfrm>
            <a:custGeom>
              <a:avLst/>
              <a:gdLst/>
              <a:ahLst/>
              <a:cxnLst/>
              <a:rect l="l" t="t" r="r" b="b"/>
              <a:pathLst>
                <a:path w="1564005" h="2736850">
                  <a:moveTo>
                    <a:pt x="1422119" y="1319746"/>
                  </a:moveTo>
                  <a:lnTo>
                    <a:pt x="1451963" y="1317848"/>
                  </a:lnTo>
                  <a:lnTo>
                    <a:pt x="1477999" y="1304561"/>
                  </a:lnTo>
                  <a:lnTo>
                    <a:pt x="1496627" y="1279430"/>
                  </a:lnTo>
                  <a:lnTo>
                    <a:pt x="1504250" y="1242000"/>
                  </a:lnTo>
                  <a:lnTo>
                    <a:pt x="1497700" y="1204789"/>
                  </a:lnTo>
                  <a:lnTo>
                    <a:pt x="1478715" y="1171415"/>
                  </a:lnTo>
                  <a:lnTo>
                    <a:pt x="1451057" y="1146480"/>
                  </a:lnTo>
                  <a:lnTo>
                    <a:pt x="1418486" y="1134588"/>
                  </a:lnTo>
                  <a:lnTo>
                    <a:pt x="1386263" y="1139098"/>
                  </a:lnTo>
                  <a:lnTo>
                    <a:pt x="1359510" y="1157784"/>
                  </a:lnTo>
                  <a:lnTo>
                    <a:pt x="1341776" y="1186865"/>
                  </a:lnTo>
                  <a:lnTo>
                    <a:pt x="1336611" y="1222563"/>
                  </a:lnTo>
                  <a:lnTo>
                    <a:pt x="1345711" y="1261664"/>
                  </a:lnTo>
                  <a:lnTo>
                    <a:pt x="1365395" y="1291198"/>
                  </a:lnTo>
                  <a:lnTo>
                    <a:pt x="1392063" y="1310711"/>
                  </a:lnTo>
                  <a:lnTo>
                    <a:pt x="1422119" y="1319746"/>
                  </a:lnTo>
                  <a:close/>
                </a:path>
                <a:path w="1564005" h="2736850">
                  <a:moveTo>
                    <a:pt x="775971" y="585251"/>
                  </a:moveTo>
                  <a:lnTo>
                    <a:pt x="824507" y="552005"/>
                  </a:lnTo>
                  <a:lnTo>
                    <a:pt x="844950" y="485000"/>
                  </a:lnTo>
                  <a:lnTo>
                    <a:pt x="851950" y="419140"/>
                  </a:lnTo>
                  <a:lnTo>
                    <a:pt x="848665" y="386430"/>
                  </a:lnTo>
                  <a:lnTo>
                    <a:pt x="838256" y="345980"/>
                  </a:lnTo>
                  <a:lnTo>
                    <a:pt x="818749" y="309635"/>
                  </a:lnTo>
                  <a:lnTo>
                    <a:pt x="789686" y="280355"/>
                  </a:lnTo>
                  <a:lnTo>
                    <a:pt x="753455" y="260560"/>
                  </a:lnTo>
                  <a:lnTo>
                    <a:pt x="716215" y="259000"/>
                  </a:lnTo>
                  <a:lnTo>
                    <a:pt x="682428" y="272938"/>
                  </a:lnTo>
                  <a:lnTo>
                    <a:pt x="635964" y="333805"/>
                  </a:lnTo>
                  <a:lnTo>
                    <a:pt x="627517" y="376059"/>
                  </a:lnTo>
                  <a:lnTo>
                    <a:pt x="626774" y="397623"/>
                  </a:lnTo>
                  <a:lnTo>
                    <a:pt x="627285" y="408387"/>
                  </a:lnTo>
                  <a:lnTo>
                    <a:pt x="635130" y="450757"/>
                  </a:lnTo>
                  <a:lnTo>
                    <a:pt x="651931" y="490440"/>
                  </a:lnTo>
                  <a:lnTo>
                    <a:pt x="680148" y="529061"/>
                  </a:lnTo>
                  <a:lnTo>
                    <a:pt x="709882" y="556378"/>
                  </a:lnTo>
                  <a:lnTo>
                    <a:pt x="743032" y="576751"/>
                  </a:lnTo>
                  <a:lnTo>
                    <a:pt x="775971" y="585251"/>
                  </a:lnTo>
                  <a:close/>
                </a:path>
                <a:path w="1564005" h="2736850">
                  <a:moveTo>
                    <a:pt x="87894" y="205281"/>
                  </a:moveTo>
                  <a:lnTo>
                    <a:pt x="124963" y="202561"/>
                  </a:lnTo>
                  <a:lnTo>
                    <a:pt x="156790" y="182814"/>
                  </a:lnTo>
                  <a:lnTo>
                    <a:pt x="177796" y="148044"/>
                  </a:lnTo>
                  <a:lnTo>
                    <a:pt x="183578" y="108758"/>
                  </a:lnTo>
                  <a:lnTo>
                    <a:pt x="176179" y="69633"/>
                  </a:lnTo>
                  <a:lnTo>
                    <a:pt x="157645" y="35346"/>
                  </a:lnTo>
                  <a:lnTo>
                    <a:pt x="130020" y="10576"/>
                  </a:lnTo>
                  <a:lnTo>
                    <a:pt x="95348" y="0"/>
                  </a:lnTo>
                  <a:lnTo>
                    <a:pt x="55675" y="8295"/>
                  </a:lnTo>
                  <a:lnTo>
                    <a:pt x="18331" y="41086"/>
                  </a:lnTo>
                  <a:lnTo>
                    <a:pt x="0" y="87268"/>
                  </a:lnTo>
                  <a:lnTo>
                    <a:pt x="1635" y="131968"/>
                  </a:lnTo>
                  <a:lnTo>
                    <a:pt x="20590" y="167916"/>
                  </a:lnTo>
                  <a:lnTo>
                    <a:pt x="51223" y="193044"/>
                  </a:lnTo>
                  <a:lnTo>
                    <a:pt x="87894" y="205281"/>
                  </a:lnTo>
                  <a:close/>
                </a:path>
                <a:path w="1564005" h="2736850">
                  <a:moveTo>
                    <a:pt x="548245" y="2027255"/>
                  </a:moveTo>
                  <a:lnTo>
                    <a:pt x="610117" y="2014173"/>
                  </a:lnTo>
                  <a:lnTo>
                    <a:pt x="674142" y="1979040"/>
                  </a:lnTo>
                  <a:lnTo>
                    <a:pt x="725169" y="1927055"/>
                  </a:lnTo>
                  <a:lnTo>
                    <a:pt x="738641" y="1864198"/>
                  </a:lnTo>
                  <a:lnTo>
                    <a:pt x="723620" y="1830562"/>
                  </a:lnTo>
                  <a:lnTo>
                    <a:pt x="690002" y="1796451"/>
                  </a:lnTo>
                  <a:lnTo>
                    <a:pt x="654420" y="1776156"/>
                  </a:lnTo>
                  <a:lnTo>
                    <a:pt x="614951" y="1764849"/>
                  </a:lnTo>
                  <a:lnTo>
                    <a:pt x="571727" y="1762347"/>
                  </a:lnTo>
                  <a:lnTo>
                    <a:pt x="555976" y="1763493"/>
                  </a:lnTo>
                  <a:lnTo>
                    <a:pt x="510074" y="1775799"/>
                  </a:lnTo>
                  <a:lnTo>
                    <a:pt x="469553" y="1800338"/>
                  </a:lnTo>
                  <a:lnTo>
                    <a:pt x="443629" y="1833404"/>
                  </a:lnTo>
                  <a:lnTo>
                    <a:pt x="429114" y="1872795"/>
                  </a:lnTo>
                  <a:lnTo>
                    <a:pt x="426504" y="1897938"/>
                  </a:lnTo>
                  <a:lnTo>
                    <a:pt x="426681" y="1906352"/>
                  </a:lnTo>
                  <a:lnTo>
                    <a:pt x="439731" y="1957970"/>
                  </a:lnTo>
                  <a:lnTo>
                    <a:pt x="466009" y="1994164"/>
                  </a:lnTo>
                  <a:lnTo>
                    <a:pt x="500279" y="2016662"/>
                  </a:lnTo>
                  <a:lnTo>
                    <a:pt x="539999" y="2026826"/>
                  </a:lnTo>
                  <a:lnTo>
                    <a:pt x="548245" y="2027255"/>
                  </a:lnTo>
                  <a:close/>
                </a:path>
                <a:path w="1564005" h="2736850">
                  <a:moveTo>
                    <a:pt x="109341" y="1234688"/>
                  </a:moveTo>
                  <a:lnTo>
                    <a:pt x="146441" y="1231947"/>
                  </a:lnTo>
                  <a:lnTo>
                    <a:pt x="178283" y="1212129"/>
                  </a:lnTo>
                  <a:lnTo>
                    <a:pt x="198909" y="1177359"/>
                  </a:lnTo>
                  <a:lnTo>
                    <a:pt x="204415" y="1138073"/>
                  </a:lnTo>
                  <a:lnTo>
                    <a:pt x="196823" y="1098948"/>
                  </a:lnTo>
                  <a:lnTo>
                    <a:pt x="178156" y="1064661"/>
                  </a:lnTo>
                  <a:lnTo>
                    <a:pt x="150438" y="1039891"/>
                  </a:lnTo>
                  <a:lnTo>
                    <a:pt x="115691" y="1029315"/>
                  </a:lnTo>
                  <a:lnTo>
                    <a:pt x="75939" y="1037610"/>
                  </a:lnTo>
                  <a:lnTo>
                    <a:pt x="76553" y="1037610"/>
                  </a:lnTo>
                  <a:lnTo>
                    <a:pt x="65840" y="1044187"/>
                  </a:lnTo>
                  <a:lnTo>
                    <a:pt x="33009" y="1081234"/>
                  </a:lnTo>
                  <a:lnTo>
                    <a:pt x="21492" y="1116584"/>
                  </a:lnTo>
                  <a:lnTo>
                    <a:pt x="23056" y="1161298"/>
                  </a:lnTo>
                  <a:lnTo>
                    <a:pt x="41991" y="1197277"/>
                  </a:lnTo>
                  <a:lnTo>
                    <a:pt x="72638" y="1222436"/>
                  </a:lnTo>
                  <a:lnTo>
                    <a:pt x="109341" y="1234688"/>
                  </a:lnTo>
                  <a:close/>
                </a:path>
                <a:path w="1564005" h="2736850">
                  <a:moveTo>
                    <a:pt x="786440" y="1181538"/>
                  </a:moveTo>
                  <a:lnTo>
                    <a:pt x="823547" y="1178920"/>
                  </a:lnTo>
                  <a:lnTo>
                    <a:pt x="855390" y="1159344"/>
                  </a:lnTo>
                  <a:lnTo>
                    <a:pt x="876320" y="1124574"/>
                  </a:lnTo>
                  <a:lnTo>
                    <a:pt x="882047" y="1085288"/>
                  </a:lnTo>
                  <a:lnTo>
                    <a:pt x="874612" y="1046162"/>
                  </a:lnTo>
                  <a:lnTo>
                    <a:pt x="856056" y="1011876"/>
                  </a:lnTo>
                  <a:lnTo>
                    <a:pt x="828419" y="987106"/>
                  </a:lnTo>
                  <a:lnTo>
                    <a:pt x="793743" y="976529"/>
                  </a:lnTo>
                  <a:lnTo>
                    <a:pt x="754069" y="984825"/>
                  </a:lnTo>
                  <a:lnTo>
                    <a:pt x="716725" y="1017616"/>
                  </a:lnTo>
                  <a:lnTo>
                    <a:pt x="698394" y="1063798"/>
                  </a:lnTo>
                  <a:lnTo>
                    <a:pt x="700045" y="1108328"/>
                  </a:lnTo>
                  <a:lnTo>
                    <a:pt x="719037" y="1144173"/>
                  </a:lnTo>
                  <a:lnTo>
                    <a:pt x="749720" y="1169267"/>
                  </a:lnTo>
                  <a:lnTo>
                    <a:pt x="786440" y="1181538"/>
                  </a:lnTo>
                  <a:close/>
                </a:path>
                <a:path w="1564005" h="2736850">
                  <a:moveTo>
                    <a:pt x="1488687" y="2542338"/>
                  </a:moveTo>
                  <a:lnTo>
                    <a:pt x="1529222" y="2527467"/>
                  </a:lnTo>
                  <a:lnTo>
                    <a:pt x="1562831" y="2499446"/>
                  </a:lnTo>
                  <a:lnTo>
                    <a:pt x="1563765" y="2498230"/>
                  </a:lnTo>
                  <a:lnTo>
                    <a:pt x="1563765" y="2284751"/>
                  </a:lnTo>
                  <a:lnTo>
                    <a:pt x="1533072" y="2264010"/>
                  </a:lnTo>
                  <a:lnTo>
                    <a:pt x="1494885" y="2254155"/>
                  </a:lnTo>
                  <a:lnTo>
                    <a:pt x="1457543" y="2258301"/>
                  </a:lnTo>
                  <a:lnTo>
                    <a:pt x="1425650" y="2277044"/>
                  </a:lnTo>
                  <a:lnTo>
                    <a:pt x="1425320" y="2277044"/>
                  </a:lnTo>
                  <a:lnTo>
                    <a:pt x="1402349" y="2311470"/>
                  </a:lnTo>
                  <a:lnTo>
                    <a:pt x="1388890" y="2351274"/>
                  </a:lnTo>
                  <a:lnTo>
                    <a:pt x="1385940" y="2379136"/>
                  </a:lnTo>
                  <a:lnTo>
                    <a:pt x="1387499" y="2427008"/>
                  </a:lnTo>
                  <a:lnTo>
                    <a:pt x="1400253" y="2472197"/>
                  </a:lnTo>
                  <a:lnTo>
                    <a:pt x="1422503" y="2509770"/>
                  </a:lnTo>
                  <a:lnTo>
                    <a:pt x="1452547" y="2534795"/>
                  </a:lnTo>
                  <a:lnTo>
                    <a:pt x="1488687" y="2542338"/>
                  </a:lnTo>
                  <a:close/>
                </a:path>
                <a:path w="1564005" h="2736850">
                  <a:moveTo>
                    <a:pt x="1425320" y="2277044"/>
                  </a:moveTo>
                  <a:lnTo>
                    <a:pt x="1425650" y="2277044"/>
                  </a:lnTo>
                  <a:lnTo>
                    <a:pt x="1425650" y="2276635"/>
                  </a:lnTo>
                  <a:lnTo>
                    <a:pt x="1425320" y="2277044"/>
                  </a:lnTo>
                  <a:close/>
                </a:path>
                <a:path w="1564005" h="2736850">
                  <a:moveTo>
                    <a:pt x="1292193" y="2027643"/>
                  </a:moveTo>
                  <a:lnTo>
                    <a:pt x="1340551" y="1994857"/>
                  </a:lnTo>
                  <a:lnTo>
                    <a:pt x="1360968" y="1927392"/>
                  </a:lnTo>
                  <a:lnTo>
                    <a:pt x="1368045" y="1861636"/>
                  </a:lnTo>
                  <a:lnTo>
                    <a:pt x="1364741" y="1828972"/>
                  </a:lnTo>
                  <a:lnTo>
                    <a:pt x="1354283" y="1788583"/>
                  </a:lnTo>
                  <a:lnTo>
                    <a:pt x="1334830" y="1752264"/>
                  </a:lnTo>
                  <a:lnTo>
                    <a:pt x="1305836" y="1722984"/>
                  </a:lnTo>
                  <a:lnTo>
                    <a:pt x="1269678" y="1703156"/>
                  </a:lnTo>
                  <a:lnTo>
                    <a:pt x="1232319" y="1701506"/>
                  </a:lnTo>
                  <a:lnTo>
                    <a:pt x="1198472" y="1715432"/>
                  </a:lnTo>
                  <a:lnTo>
                    <a:pt x="1151982" y="1776196"/>
                  </a:lnTo>
                  <a:lnTo>
                    <a:pt x="1143594" y="1818518"/>
                  </a:lnTo>
                  <a:lnTo>
                    <a:pt x="1142879" y="1840110"/>
                  </a:lnTo>
                  <a:lnTo>
                    <a:pt x="1143403" y="1850887"/>
                  </a:lnTo>
                  <a:lnTo>
                    <a:pt x="1151299" y="1893303"/>
                  </a:lnTo>
                  <a:lnTo>
                    <a:pt x="1168143" y="1933027"/>
                  </a:lnTo>
                  <a:lnTo>
                    <a:pt x="1196284" y="1971712"/>
                  </a:lnTo>
                  <a:lnTo>
                    <a:pt x="1226028" y="1999256"/>
                  </a:lnTo>
                  <a:lnTo>
                    <a:pt x="1259226" y="2019664"/>
                  </a:lnTo>
                  <a:lnTo>
                    <a:pt x="1292193" y="2027643"/>
                  </a:lnTo>
                  <a:close/>
                </a:path>
                <a:path w="1564005" h="2736850">
                  <a:moveTo>
                    <a:pt x="982329" y="2736318"/>
                  </a:moveTo>
                  <a:lnTo>
                    <a:pt x="1157519" y="2736318"/>
                  </a:lnTo>
                  <a:lnTo>
                    <a:pt x="1155925" y="2728134"/>
                  </a:lnTo>
                  <a:lnTo>
                    <a:pt x="1137237" y="2693848"/>
                  </a:lnTo>
                  <a:lnTo>
                    <a:pt x="1109515" y="2669077"/>
                  </a:lnTo>
                  <a:lnTo>
                    <a:pt x="1074793" y="2658501"/>
                  </a:lnTo>
                  <a:lnTo>
                    <a:pt x="1035105" y="2666796"/>
                  </a:lnTo>
                  <a:lnTo>
                    <a:pt x="998399" y="2699798"/>
                  </a:lnTo>
                  <a:lnTo>
                    <a:pt x="982329" y="2736318"/>
                  </a:lnTo>
                  <a:close/>
                </a:path>
              </a:pathLst>
            </a:custGeom>
            <a:solidFill>
              <a:srgbClr val="FFD5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31300" y="2889903"/>
            <a:ext cx="7840980" cy="3109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8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8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8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8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8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8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8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pp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sz="28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8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8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8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8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8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8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8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endParaRPr sz="2800">
              <a:latin typeface="Lucida Sans Unicode"/>
              <a:cs typeface="Lucida Sans Unicode"/>
            </a:endParaRPr>
          </a:p>
          <a:p>
            <a:pPr marL="12700" marR="5080" algn="just">
              <a:lnSpc>
                <a:spcPct val="207600"/>
              </a:lnSpc>
            </a:pPr>
            <a:r>
              <a:rPr sz="28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scaled </a:t>
            </a:r>
            <a:r>
              <a:rPr sz="28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28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help </a:t>
            </a:r>
            <a:r>
              <a:rPr sz="280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many </a:t>
            </a:r>
            <a:r>
              <a:rPr sz="28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people </a:t>
            </a:r>
            <a:r>
              <a:rPr sz="28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living in </a:t>
            </a:r>
            <a:r>
              <a:rPr sz="28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food </a:t>
            </a:r>
            <a:r>
              <a:rPr sz="2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deserts,</a:t>
            </a:r>
            <a:r>
              <a:rPr sz="28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8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Diver</a:t>
            </a:r>
            <a:r>
              <a:rPr sz="28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Meal </a:t>
            </a:r>
            <a:r>
              <a:rPr sz="28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accomplishes </a:t>
            </a:r>
            <a:r>
              <a:rPr sz="28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this </a:t>
            </a:r>
            <a:r>
              <a:rPr sz="28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task.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678736" y="1181705"/>
            <a:ext cx="6005830" cy="890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50" spc="-105" dirty="0">
                <a:solidFill>
                  <a:srgbClr val="FFD52F"/>
                </a:solidFill>
                <a:latin typeface="Lucida Sans Unicode"/>
                <a:cs typeface="Lucida Sans Unicode"/>
              </a:rPr>
              <a:t>Accomplishments</a:t>
            </a:r>
            <a:endParaRPr sz="565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424145"/>
            <a:ext cx="7019924" cy="74390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80192" y="3"/>
            <a:ext cx="3207807" cy="3197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2297" y="6820350"/>
            <a:ext cx="5898804" cy="34666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7292550"/>
            <a:ext cx="5224780" cy="2994660"/>
          </a:xfrm>
          <a:custGeom>
            <a:avLst/>
            <a:gdLst/>
            <a:ahLst/>
            <a:cxnLst/>
            <a:rect l="l" t="t" r="r" b="b"/>
            <a:pathLst>
              <a:path w="5224780" h="2994659">
                <a:moveTo>
                  <a:pt x="2233105" y="12700"/>
                </a:moveTo>
                <a:lnTo>
                  <a:pt x="1848007" y="12700"/>
                </a:lnTo>
                <a:lnTo>
                  <a:pt x="1895874" y="0"/>
                </a:lnTo>
                <a:lnTo>
                  <a:pt x="2185238" y="0"/>
                </a:lnTo>
                <a:lnTo>
                  <a:pt x="2233105" y="12700"/>
                </a:lnTo>
                <a:close/>
              </a:path>
              <a:path w="5224780" h="2994659">
                <a:moveTo>
                  <a:pt x="2375552" y="25400"/>
                </a:moveTo>
                <a:lnTo>
                  <a:pt x="1705559" y="25400"/>
                </a:lnTo>
                <a:lnTo>
                  <a:pt x="1752845" y="12700"/>
                </a:lnTo>
                <a:lnTo>
                  <a:pt x="2328267" y="12700"/>
                </a:lnTo>
                <a:lnTo>
                  <a:pt x="2375552" y="25400"/>
                </a:lnTo>
                <a:close/>
              </a:path>
              <a:path w="5224780" h="2994659">
                <a:moveTo>
                  <a:pt x="2562604" y="50800"/>
                </a:moveTo>
                <a:lnTo>
                  <a:pt x="1518508" y="50800"/>
                </a:lnTo>
                <a:lnTo>
                  <a:pt x="1611606" y="25400"/>
                </a:lnTo>
                <a:lnTo>
                  <a:pt x="2469506" y="25400"/>
                </a:lnTo>
                <a:lnTo>
                  <a:pt x="2562604" y="50800"/>
                </a:lnTo>
                <a:close/>
              </a:path>
              <a:path w="5224780" h="2994659">
                <a:moveTo>
                  <a:pt x="2700555" y="76200"/>
                </a:moveTo>
                <a:lnTo>
                  <a:pt x="1380557" y="76200"/>
                </a:lnTo>
                <a:lnTo>
                  <a:pt x="1472293" y="50800"/>
                </a:lnTo>
                <a:lnTo>
                  <a:pt x="2608819" y="50800"/>
                </a:lnTo>
                <a:lnTo>
                  <a:pt x="2700555" y="76200"/>
                </a:lnTo>
                <a:close/>
              </a:path>
              <a:path w="5224780" h="2994659">
                <a:moveTo>
                  <a:pt x="5224540" y="2994449"/>
                </a:moveTo>
                <a:lnTo>
                  <a:pt x="0" y="2994449"/>
                </a:lnTo>
                <a:lnTo>
                  <a:pt x="0" y="737355"/>
                </a:lnTo>
                <a:lnTo>
                  <a:pt x="681" y="736600"/>
                </a:lnTo>
                <a:lnTo>
                  <a:pt x="70617" y="685800"/>
                </a:lnTo>
                <a:lnTo>
                  <a:pt x="106191" y="660400"/>
                </a:lnTo>
                <a:lnTo>
                  <a:pt x="142161" y="622300"/>
                </a:lnTo>
                <a:lnTo>
                  <a:pt x="215271" y="571500"/>
                </a:lnTo>
                <a:lnTo>
                  <a:pt x="289906" y="520700"/>
                </a:lnTo>
                <a:lnTo>
                  <a:pt x="327784" y="495300"/>
                </a:lnTo>
                <a:lnTo>
                  <a:pt x="366027" y="482600"/>
                </a:lnTo>
                <a:lnTo>
                  <a:pt x="482904" y="406400"/>
                </a:lnTo>
                <a:lnTo>
                  <a:pt x="522562" y="381000"/>
                </a:lnTo>
                <a:lnTo>
                  <a:pt x="562561" y="368300"/>
                </a:lnTo>
                <a:lnTo>
                  <a:pt x="643560" y="317500"/>
                </a:lnTo>
                <a:lnTo>
                  <a:pt x="684551" y="304800"/>
                </a:lnTo>
                <a:lnTo>
                  <a:pt x="725863" y="279400"/>
                </a:lnTo>
                <a:lnTo>
                  <a:pt x="809427" y="254000"/>
                </a:lnTo>
                <a:lnTo>
                  <a:pt x="851670" y="228600"/>
                </a:lnTo>
                <a:lnTo>
                  <a:pt x="937051" y="203200"/>
                </a:lnTo>
                <a:lnTo>
                  <a:pt x="980180" y="177800"/>
                </a:lnTo>
                <a:lnTo>
                  <a:pt x="1335045" y="76200"/>
                </a:lnTo>
                <a:lnTo>
                  <a:pt x="2746067" y="76200"/>
                </a:lnTo>
                <a:lnTo>
                  <a:pt x="3100932" y="177800"/>
                </a:lnTo>
                <a:lnTo>
                  <a:pt x="3144061" y="203200"/>
                </a:lnTo>
                <a:lnTo>
                  <a:pt x="3229442" y="228600"/>
                </a:lnTo>
                <a:lnTo>
                  <a:pt x="3271685" y="254000"/>
                </a:lnTo>
                <a:lnTo>
                  <a:pt x="3355249" y="279400"/>
                </a:lnTo>
                <a:lnTo>
                  <a:pt x="3396561" y="304800"/>
                </a:lnTo>
                <a:lnTo>
                  <a:pt x="3437552" y="317500"/>
                </a:lnTo>
                <a:lnTo>
                  <a:pt x="3518551" y="368300"/>
                </a:lnTo>
                <a:lnTo>
                  <a:pt x="3558550" y="381000"/>
                </a:lnTo>
                <a:lnTo>
                  <a:pt x="3598208" y="406400"/>
                </a:lnTo>
                <a:lnTo>
                  <a:pt x="3715085" y="482600"/>
                </a:lnTo>
                <a:lnTo>
                  <a:pt x="3753328" y="495300"/>
                </a:lnTo>
                <a:lnTo>
                  <a:pt x="3791206" y="520700"/>
                </a:lnTo>
                <a:lnTo>
                  <a:pt x="3865841" y="571500"/>
                </a:lnTo>
                <a:lnTo>
                  <a:pt x="3938951" y="622300"/>
                </a:lnTo>
                <a:lnTo>
                  <a:pt x="3974921" y="660400"/>
                </a:lnTo>
                <a:lnTo>
                  <a:pt x="4010494" y="685800"/>
                </a:lnTo>
                <a:lnTo>
                  <a:pt x="4080431" y="736600"/>
                </a:lnTo>
                <a:lnTo>
                  <a:pt x="4114784" y="774700"/>
                </a:lnTo>
                <a:lnTo>
                  <a:pt x="4182234" y="825500"/>
                </a:lnTo>
                <a:lnTo>
                  <a:pt x="4215321" y="863600"/>
                </a:lnTo>
                <a:lnTo>
                  <a:pt x="4247976" y="889000"/>
                </a:lnTo>
                <a:lnTo>
                  <a:pt x="4280193" y="914400"/>
                </a:lnTo>
                <a:lnTo>
                  <a:pt x="4311968" y="952500"/>
                </a:lnTo>
                <a:lnTo>
                  <a:pt x="4343296" y="990600"/>
                </a:lnTo>
                <a:lnTo>
                  <a:pt x="4374172" y="1016000"/>
                </a:lnTo>
                <a:lnTo>
                  <a:pt x="4404589" y="1054100"/>
                </a:lnTo>
                <a:lnTo>
                  <a:pt x="4434545" y="1079500"/>
                </a:lnTo>
                <a:lnTo>
                  <a:pt x="4464032" y="1117600"/>
                </a:lnTo>
                <a:lnTo>
                  <a:pt x="4493047" y="1155700"/>
                </a:lnTo>
                <a:lnTo>
                  <a:pt x="4521584" y="1181100"/>
                </a:lnTo>
                <a:lnTo>
                  <a:pt x="4549638" y="1219200"/>
                </a:lnTo>
                <a:lnTo>
                  <a:pt x="4577205" y="1257300"/>
                </a:lnTo>
                <a:lnTo>
                  <a:pt x="4604278" y="1295400"/>
                </a:lnTo>
                <a:lnTo>
                  <a:pt x="4630853" y="1333500"/>
                </a:lnTo>
                <a:lnTo>
                  <a:pt x="4656925" y="1371600"/>
                </a:lnTo>
                <a:lnTo>
                  <a:pt x="4682489" y="1409700"/>
                </a:lnTo>
                <a:lnTo>
                  <a:pt x="4707539" y="1435100"/>
                </a:lnTo>
                <a:lnTo>
                  <a:pt x="4732071" y="1473200"/>
                </a:lnTo>
                <a:lnTo>
                  <a:pt x="4756080" y="1511300"/>
                </a:lnTo>
                <a:lnTo>
                  <a:pt x="4779560" y="1562100"/>
                </a:lnTo>
                <a:lnTo>
                  <a:pt x="4802506" y="1600200"/>
                </a:lnTo>
                <a:lnTo>
                  <a:pt x="4824914" y="1638300"/>
                </a:lnTo>
                <a:lnTo>
                  <a:pt x="4846778" y="1676400"/>
                </a:lnTo>
                <a:lnTo>
                  <a:pt x="4868094" y="1714500"/>
                </a:lnTo>
                <a:lnTo>
                  <a:pt x="4888855" y="1752600"/>
                </a:lnTo>
                <a:lnTo>
                  <a:pt x="4909058" y="1790700"/>
                </a:lnTo>
                <a:lnTo>
                  <a:pt x="4928696" y="1841500"/>
                </a:lnTo>
                <a:lnTo>
                  <a:pt x="4947766" y="1879600"/>
                </a:lnTo>
                <a:lnTo>
                  <a:pt x="4966261" y="1917700"/>
                </a:lnTo>
                <a:lnTo>
                  <a:pt x="4984177" y="1955800"/>
                </a:lnTo>
                <a:lnTo>
                  <a:pt x="5001508" y="2006600"/>
                </a:lnTo>
                <a:lnTo>
                  <a:pt x="5018251" y="2044700"/>
                </a:lnTo>
                <a:lnTo>
                  <a:pt x="5034399" y="2082800"/>
                </a:lnTo>
                <a:lnTo>
                  <a:pt x="5049947" y="2133600"/>
                </a:lnTo>
                <a:lnTo>
                  <a:pt x="5064891" y="2171700"/>
                </a:lnTo>
                <a:lnTo>
                  <a:pt x="5079225" y="2222500"/>
                </a:lnTo>
                <a:lnTo>
                  <a:pt x="5092944" y="2260600"/>
                </a:lnTo>
                <a:lnTo>
                  <a:pt x="5106044" y="2311400"/>
                </a:lnTo>
                <a:lnTo>
                  <a:pt x="5118519" y="2349500"/>
                </a:lnTo>
                <a:lnTo>
                  <a:pt x="5130363" y="2400300"/>
                </a:lnTo>
                <a:lnTo>
                  <a:pt x="5141573" y="2438400"/>
                </a:lnTo>
                <a:lnTo>
                  <a:pt x="5152143" y="2489200"/>
                </a:lnTo>
                <a:lnTo>
                  <a:pt x="5162067" y="2527300"/>
                </a:lnTo>
                <a:lnTo>
                  <a:pt x="5171341" y="2578100"/>
                </a:lnTo>
                <a:lnTo>
                  <a:pt x="5179960" y="2628900"/>
                </a:lnTo>
                <a:lnTo>
                  <a:pt x="5187919" y="2667000"/>
                </a:lnTo>
                <a:lnTo>
                  <a:pt x="5195212" y="2717800"/>
                </a:lnTo>
                <a:lnTo>
                  <a:pt x="5201835" y="2768600"/>
                </a:lnTo>
                <a:lnTo>
                  <a:pt x="5207782" y="2806700"/>
                </a:lnTo>
                <a:lnTo>
                  <a:pt x="5213048" y="2857500"/>
                </a:lnTo>
                <a:lnTo>
                  <a:pt x="5217629" y="2908300"/>
                </a:lnTo>
                <a:lnTo>
                  <a:pt x="5221519" y="2946400"/>
                </a:lnTo>
                <a:lnTo>
                  <a:pt x="5224540" y="2994449"/>
                </a:lnTo>
                <a:close/>
              </a:path>
            </a:pathLst>
          </a:custGeom>
          <a:solidFill>
            <a:srgbClr val="0A61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745710" cy="296959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996246"/>
            <a:ext cx="2101850" cy="2291080"/>
          </a:xfrm>
          <a:custGeom>
            <a:avLst/>
            <a:gdLst/>
            <a:ahLst/>
            <a:cxnLst/>
            <a:rect l="l" t="t" r="r" b="b"/>
            <a:pathLst>
              <a:path w="2101850" h="2291079">
                <a:moveTo>
                  <a:pt x="0" y="1812885"/>
                </a:moveTo>
                <a:lnTo>
                  <a:pt x="0" y="1615324"/>
                </a:lnTo>
                <a:lnTo>
                  <a:pt x="21024" y="1615404"/>
                </a:lnTo>
                <a:lnTo>
                  <a:pt x="48781" y="1628070"/>
                </a:lnTo>
                <a:lnTo>
                  <a:pt x="63935" y="1648513"/>
                </a:lnTo>
                <a:lnTo>
                  <a:pt x="71758" y="1674078"/>
                </a:lnTo>
                <a:lnTo>
                  <a:pt x="72442" y="1702213"/>
                </a:lnTo>
                <a:lnTo>
                  <a:pt x="66180" y="1730367"/>
                </a:lnTo>
                <a:lnTo>
                  <a:pt x="45791" y="1768195"/>
                </a:lnTo>
                <a:lnTo>
                  <a:pt x="16880" y="1800123"/>
                </a:lnTo>
                <a:lnTo>
                  <a:pt x="0" y="1812885"/>
                </a:lnTo>
                <a:close/>
              </a:path>
              <a:path w="2101850" h="2291079">
                <a:moveTo>
                  <a:pt x="679475" y="1319746"/>
                </a:moveTo>
                <a:lnTo>
                  <a:pt x="649631" y="1317848"/>
                </a:lnTo>
                <a:lnTo>
                  <a:pt x="623596" y="1304561"/>
                </a:lnTo>
                <a:lnTo>
                  <a:pt x="604968" y="1279430"/>
                </a:lnTo>
                <a:lnTo>
                  <a:pt x="597344" y="1242000"/>
                </a:lnTo>
                <a:lnTo>
                  <a:pt x="603894" y="1204789"/>
                </a:lnTo>
                <a:lnTo>
                  <a:pt x="622879" y="1171415"/>
                </a:lnTo>
                <a:lnTo>
                  <a:pt x="650538" y="1146480"/>
                </a:lnTo>
                <a:lnTo>
                  <a:pt x="683109" y="1134588"/>
                </a:lnTo>
                <a:lnTo>
                  <a:pt x="715331" y="1139098"/>
                </a:lnTo>
                <a:lnTo>
                  <a:pt x="742084" y="1157784"/>
                </a:lnTo>
                <a:lnTo>
                  <a:pt x="759819" y="1186865"/>
                </a:lnTo>
                <a:lnTo>
                  <a:pt x="764984" y="1222563"/>
                </a:lnTo>
                <a:lnTo>
                  <a:pt x="755883" y="1261664"/>
                </a:lnTo>
                <a:lnTo>
                  <a:pt x="736199" y="1291198"/>
                </a:lnTo>
                <a:lnTo>
                  <a:pt x="709531" y="1310711"/>
                </a:lnTo>
                <a:lnTo>
                  <a:pt x="679475" y="1319746"/>
                </a:lnTo>
                <a:close/>
              </a:path>
              <a:path w="2101850" h="2291079">
                <a:moveTo>
                  <a:pt x="291874" y="2146742"/>
                </a:moveTo>
                <a:lnTo>
                  <a:pt x="262003" y="2144830"/>
                </a:lnTo>
                <a:lnTo>
                  <a:pt x="235920" y="2131535"/>
                </a:lnTo>
                <a:lnTo>
                  <a:pt x="217211" y="2106402"/>
                </a:lnTo>
                <a:lnTo>
                  <a:pt x="209461" y="2068971"/>
                </a:lnTo>
                <a:lnTo>
                  <a:pt x="216568" y="2031876"/>
                </a:lnTo>
                <a:lnTo>
                  <a:pt x="235610" y="1998539"/>
                </a:lnTo>
                <a:lnTo>
                  <a:pt x="263173" y="1973566"/>
                </a:lnTo>
                <a:lnTo>
                  <a:pt x="295839" y="1961559"/>
                </a:lnTo>
                <a:lnTo>
                  <a:pt x="301535" y="1961379"/>
                </a:lnTo>
                <a:lnTo>
                  <a:pt x="307185" y="1961805"/>
                </a:lnTo>
                <a:lnTo>
                  <a:pt x="348643" y="1979138"/>
                </a:lnTo>
                <a:lnTo>
                  <a:pt x="372173" y="2010731"/>
                </a:lnTo>
                <a:lnTo>
                  <a:pt x="378138" y="2038413"/>
                </a:lnTo>
                <a:lnTo>
                  <a:pt x="378128" y="2044077"/>
                </a:lnTo>
                <a:lnTo>
                  <a:pt x="368350" y="2088772"/>
                </a:lnTo>
                <a:lnTo>
                  <a:pt x="321946" y="2137732"/>
                </a:lnTo>
                <a:lnTo>
                  <a:pt x="291874" y="2146742"/>
                </a:lnTo>
                <a:close/>
              </a:path>
              <a:path w="2101850" h="2291079">
                <a:moveTo>
                  <a:pt x="1325623" y="585251"/>
                </a:moveTo>
                <a:lnTo>
                  <a:pt x="1277087" y="552005"/>
                </a:lnTo>
                <a:lnTo>
                  <a:pt x="1256644" y="485000"/>
                </a:lnTo>
                <a:lnTo>
                  <a:pt x="1249644" y="419140"/>
                </a:lnTo>
                <a:lnTo>
                  <a:pt x="1252929" y="386430"/>
                </a:lnTo>
                <a:lnTo>
                  <a:pt x="1263338" y="345980"/>
                </a:lnTo>
                <a:lnTo>
                  <a:pt x="1282845" y="309635"/>
                </a:lnTo>
                <a:lnTo>
                  <a:pt x="1311908" y="280355"/>
                </a:lnTo>
                <a:lnTo>
                  <a:pt x="1348139" y="260560"/>
                </a:lnTo>
                <a:lnTo>
                  <a:pt x="1385380" y="259000"/>
                </a:lnTo>
                <a:lnTo>
                  <a:pt x="1419166" y="272938"/>
                </a:lnTo>
                <a:lnTo>
                  <a:pt x="1465630" y="333805"/>
                </a:lnTo>
                <a:lnTo>
                  <a:pt x="1474077" y="376059"/>
                </a:lnTo>
                <a:lnTo>
                  <a:pt x="1474820" y="397623"/>
                </a:lnTo>
                <a:lnTo>
                  <a:pt x="1474310" y="408387"/>
                </a:lnTo>
                <a:lnTo>
                  <a:pt x="1466464" y="450757"/>
                </a:lnTo>
                <a:lnTo>
                  <a:pt x="1449663" y="490440"/>
                </a:lnTo>
                <a:lnTo>
                  <a:pt x="1421446" y="529061"/>
                </a:lnTo>
                <a:lnTo>
                  <a:pt x="1391712" y="556378"/>
                </a:lnTo>
                <a:lnTo>
                  <a:pt x="1358562" y="576751"/>
                </a:lnTo>
                <a:lnTo>
                  <a:pt x="1325623" y="585251"/>
                </a:lnTo>
                <a:close/>
              </a:path>
              <a:path w="2101850" h="2291079">
                <a:moveTo>
                  <a:pt x="2013700" y="205281"/>
                </a:moveTo>
                <a:lnTo>
                  <a:pt x="1976631" y="202561"/>
                </a:lnTo>
                <a:lnTo>
                  <a:pt x="1944804" y="182814"/>
                </a:lnTo>
                <a:lnTo>
                  <a:pt x="1923798" y="148044"/>
                </a:lnTo>
                <a:lnTo>
                  <a:pt x="1918017" y="108758"/>
                </a:lnTo>
                <a:lnTo>
                  <a:pt x="1925415" y="69633"/>
                </a:lnTo>
                <a:lnTo>
                  <a:pt x="1943949" y="35346"/>
                </a:lnTo>
                <a:lnTo>
                  <a:pt x="1971574" y="10576"/>
                </a:lnTo>
                <a:lnTo>
                  <a:pt x="2006246" y="0"/>
                </a:lnTo>
                <a:lnTo>
                  <a:pt x="2045920" y="8295"/>
                </a:lnTo>
                <a:lnTo>
                  <a:pt x="2083263" y="41086"/>
                </a:lnTo>
                <a:lnTo>
                  <a:pt x="2101595" y="87268"/>
                </a:lnTo>
                <a:lnTo>
                  <a:pt x="2099959" y="131968"/>
                </a:lnTo>
                <a:lnTo>
                  <a:pt x="2081005" y="167916"/>
                </a:lnTo>
                <a:lnTo>
                  <a:pt x="2050372" y="193044"/>
                </a:lnTo>
                <a:lnTo>
                  <a:pt x="2013700" y="205281"/>
                </a:lnTo>
                <a:close/>
              </a:path>
              <a:path w="2101850" h="2291079">
                <a:moveTo>
                  <a:pt x="1553349" y="2027255"/>
                </a:moveTo>
                <a:lnTo>
                  <a:pt x="1491477" y="2014173"/>
                </a:lnTo>
                <a:lnTo>
                  <a:pt x="1427452" y="1979040"/>
                </a:lnTo>
                <a:lnTo>
                  <a:pt x="1376425" y="1927055"/>
                </a:lnTo>
                <a:lnTo>
                  <a:pt x="1362954" y="1864198"/>
                </a:lnTo>
                <a:lnTo>
                  <a:pt x="1377974" y="1830562"/>
                </a:lnTo>
                <a:lnTo>
                  <a:pt x="1411592" y="1796451"/>
                </a:lnTo>
                <a:lnTo>
                  <a:pt x="1447175" y="1776156"/>
                </a:lnTo>
                <a:lnTo>
                  <a:pt x="1486643" y="1764849"/>
                </a:lnTo>
                <a:lnTo>
                  <a:pt x="1529868" y="1762347"/>
                </a:lnTo>
                <a:lnTo>
                  <a:pt x="1545618" y="1763493"/>
                </a:lnTo>
                <a:lnTo>
                  <a:pt x="1591520" y="1775799"/>
                </a:lnTo>
                <a:lnTo>
                  <a:pt x="1632041" y="1800338"/>
                </a:lnTo>
                <a:lnTo>
                  <a:pt x="1657965" y="1833404"/>
                </a:lnTo>
                <a:lnTo>
                  <a:pt x="1672480" y="1872795"/>
                </a:lnTo>
                <a:lnTo>
                  <a:pt x="1675090" y="1897938"/>
                </a:lnTo>
                <a:lnTo>
                  <a:pt x="1674913" y="1906352"/>
                </a:lnTo>
                <a:lnTo>
                  <a:pt x="1661864" y="1957970"/>
                </a:lnTo>
                <a:lnTo>
                  <a:pt x="1635585" y="1994164"/>
                </a:lnTo>
                <a:lnTo>
                  <a:pt x="1601315" y="2016662"/>
                </a:lnTo>
                <a:lnTo>
                  <a:pt x="1561596" y="2026826"/>
                </a:lnTo>
                <a:lnTo>
                  <a:pt x="1553349" y="2027255"/>
                </a:lnTo>
                <a:close/>
              </a:path>
              <a:path w="2101850" h="2291079">
                <a:moveTo>
                  <a:pt x="1992254" y="1234688"/>
                </a:moveTo>
                <a:lnTo>
                  <a:pt x="1955153" y="1231947"/>
                </a:lnTo>
                <a:lnTo>
                  <a:pt x="1923312" y="1212129"/>
                </a:lnTo>
                <a:lnTo>
                  <a:pt x="1902685" y="1177359"/>
                </a:lnTo>
                <a:lnTo>
                  <a:pt x="1897180" y="1138073"/>
                </a:lnTo>
                <a:lnTo>
                  <a:pt x="1904772" y="1098948"/>
                </a:lnTo>
                <a:lnTo>
                  <a:pt x="1923438" y="1064661"/>
                </a:lnTo>
                <a:lnTo>
                  <a:pt x="1951156" y="1039891"/>
                </a:lnTo>
                <a:lnTo>
                  <a:pt x="1985903" y="1029315"/>
                </a:lnTo>
                <a:lnTo>
                  <a:pt x="2025655" y="1037610"/>
                </a:lnTo>
                <a:lnTo>
                  <a:pt x="2025041" y="1037610"/>
                </a:lnTo>
                <a:lnTo>
                  <a:pt x="2035754" y="1044187"/>
                </a:lnTo>
                <a:lnTo>
                  <a:pt x="2068586" y="1081234"/>
                </a:lnTo>
                <a:lnTo>
                  <a:pt x="2080102" y="1116584"/>
                </a:lnTo>
                <a:lnTo>
                  <a:pt x="2078538" y="1161298"/>
                </a:lnTo>
                <a:lnTo>
                  <a:pt x="2059603" y="1197277"/>
                </a:lnTo>
                <a:lnTo>
                  <a:pt x="2028956" y="1222436"/>
                </a:lnTo>
                <a:lnTo>
                  <a:pt x="1992254" y="1234688"/>
                </a:lnTo>
                <a:close/>
              </a:path>
              <a:path w="2101850" h="2291079">
                <a:moveTo>
                  <a:pt x="1315154" y="1181538"/>
                </a:moveTo>
                <a:lnTo>
                  <a:pt x="1278047" y="1178920"/>
                </a:lnTo>
                <a:lnTo>
                  <a:pt x="1246205" y="1159344"/>
                </a:lnTo>
                <a:lnTo>
                  <a:pt x="1225275" y="1124574"/>
                </a:lnTo>
                <a:lnTo>
                  <a:pt x="1219547" y="1085288"/>
                </a:lnTo>
                <a:lnTo>
                  <a:pt x="1226982" y="1046162"/>
                </a:lnTo>
                <a:lnTo>
                  <a:pt x="1245539" y="1011876"/>
                </a:lnTo>
                <a:lnTo>
                  <a:pt x="1273175" y="987106"/>
                </a:lnTo>
                <a:lnTo>
                  <a:pt x="1307851" y="976529"/>
                </a:lnTo>
                <a:lnTo>
                  <a:pt x="1347525" y="984825"/>
                </a:lnTo>
                <a:lnTo>
                  <a:pt x="1384869" y="1017616"/>
                </a:lnTo>
                <a:lnTo>
                  <a:pt x="1403200" y="1063798"/>
                </a:lnTo>
                <a:lnTo>
                  <a:pt x="1401549" y="1108328"/>
                </a:lnTo>
                <a:lnTo>
                  <a:pt x="1382557" y="1144173"/>
                </a:lnTo>
                <a:lnTo>
                  <a:pt x="1351875" y="1169267"/>
                </a:lnTo>
                <a:lnTo>
                  <a:pt x="1315154" y="1181538"/>
                </a:lnTo>
                <a:close/>
              </a:path>
              <a:path w="2101850" h="2291079">
                <a:moveTo>
                  <a:pt x="686876" y="2290752"/>
                </a:moveTo>
                <a:lnTo>
                  <a:pt x="531510" y="2290752"/>
                </a:lnTo>
                <a:lnTo>
                  <a:pt x="534096" y="2287274"/>
                </a:lnTo>
                <a:lnTo>
                  <a:pt x="568522" y="2264010"/>
                </a:lnTo>
                <a:lnTo>
                  <a:pt x="606709" y="2254155"/>
                </a:lnTo>
                <a:lnTo>
                  <a:pt x="644052" y="2258301"/>
                </a:lnTo>
                <a:lnTo>
                  <a:pt x="675945" y="2277044"/>
                </a:lnTo>
                <a:lnTo>
                  <a:pt x="676274" y="2277044"/>
                </a:lnTo>
                <a:lnTo>
                  <a:pt x="684770" y="2287605"/>
                </a:lnTo>
                <a:lnTo>
                  <a:pt x="686876" y="2290752"/>
                </a:lnTo>
                <a:close/>
              </a:path>
              <a:path w="2101850" h="2291079">
                <a:moveTo>
                  <a:pt x="676274" y="2277044"/>
                </a:moveTo>
                <a:lnTo>
                  <a:pt x="675945" y="2277044"/>
                </a:lnTo>
                <a:lnTo>
                  <a:pt x="675945" y="2276635"/>
                </a:lnTo>
                <a:lnTo>
                  <a:pt x="676274" y="2277044"/>
                </a:lnTo>
                <a:close/>
              </a:path>
              <a:path w="2101850" h="2291079">
                <a:moveTo>
                  <a:pt x="809401" y="2027643"/>
                </a:moveTo>
                <a:lnTo>
                  <a:pt x="761044" y="1994857"/>
                </a:lnTo>
                <a:lnTo>
                  <a:pt x="740626" y="1927392"/>
                </a:lnTo>
                <a:lnTo>
                  <a:pt x="733549" y="1861636"/>
                </a:lnTo>
                <a:lnTo>
                  <a:pt x="736854" y="1828972"/>
                </a:lnTo>
                <a:lnTo>
                  <a:pt x="747312" y="1788583"/>
                </a:lnTo>
                <a:lnTo>
                  <a:pt x="766765" y="1752264"/>
                </a:lnTo>
                <a:lnTo>
                  <a:pt x="795758" y="1722984"/>
                </a:lnTo>
                <a:lnTo>
                  <a:pt x="831917" y="1703156"/>
                </a:lnTo>
                <a:lnTo>
                  <a:pt x="869275" y="1701506"/>
                </a:lnTo>
                <a:lnTo>
                  <a:pt x="903122" y="1715432"/>
                </a:lnTo>
                <a:lnTo>
                  <a:pt x="949612" y="1776196"/>
                </a:lnTo>
                <a:lnTo>
                  <a:pt x="958001" y="1818518"/>
                </a:lnTo>
                <a:lnTo>
                  <a:pt x="958715" y="1840110"/>
                </a:lnTo>
                <a:lnTo>
                  <a:pt x="958191" y="1850887"/>
                </a:lnTo>
                <a:lnTo>
                  <a:pt x="950295" y="1893303"/>
                </a:lnTo>
                <a:lnTo>
                  <a:pt x="933451" y="1933027"/>
                </a:lnTo>
                <a:lnTo>
                  <a:pt x="905310" y="1971712"/>
                </a:lnTo>
                <a:lnTo>
                  <a:pt x="875566" y="1999256"/>
                </a:lnTo>
                <a:lnTo>
                  <a:pt x="842369" y="2019664"/>
                </a:lnTo>
                <a:lnTo>
                  <a:pt x="809401" y="2027643"/>
                </a:lnTo>
                <a:close/>
              </a:path>
            </a:pathLst>
          </a:custGeom>
          <a:solidFill>
            <a:srgbClr val="FFD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2866182" y="0"/>
            <a:ext cx="5422265" cy="10287000"/>
            <a:chOff x="12866182" y="0"/>
            <a:chExt cx="5422265" cy="10287000"/>
          </a:xfrm>
        </p:grpSpPr>
        <p:sp>
          <p:nvSpPr>
            <p:cNvPr id="7" name="object 7"/>
            <p:cNvSpPr/>
            <p:nvPr/>
          </p:nvSpPr>
          <p:spPr>
            <a:xfrm>
              <a:off x="16422290" y="7075391"/>
              <a:ext cx="1866264" cy="2776220"/>
            </a:xfrm>
            <a:custGeom>
              <a:avLst/>
              <a:gdLst/>
              <a:ahLst/>
              <a:cxnLst/>
              <a:rect l="l" t="t" r="r" b="b"/>
              <a:pathLst>
                <a:path w="1866265" h="2776220">
                  <a:moveTo>
                    <a:pt x="684458" y="2775835"/>
                  </a:moveTo>
                  <a:lnTo>
                    <a:pt x="644207" y="2756392"/>
                  </a:lnTo>
                  <a:lnTo>
                    <a:pt x="622269" y="2720018"/>
                  </a:lnTo>
                  <a:lnTo>
                    <a:pt x="616179" y="2673500"/>
                  </a:lnTo>
                  <a:lnTo>
                    <a:pt x="623471" y="2623623"/>
                  </a:lnTo>
                  <a:lnTo>
                    <a:pt x="641678" y="2577174"/>
                  </a:lnTo>
                  <a:lnTo>
                    <a:pt x="672886" y="2530971"/>
                  </a:lnTo>
                  <a:lnTo>
                    <a:pt x="715775" y="2495336"/>
                  </a:lnTo>
                  <a:lnTo>
                    <a:pt x="754730" y="2482085"/>
                  </a:lnTo>
                  <a:lnTo>
                    <a:pt x="771455" y="2482706"/>
                  </a:lnTo>
                  <a:lnTo>
                    <a:pt x="809318" y="2498814"/>
                  </a:lnTo>
                  <a:lnTo>
                    <a:pt x="834520" y="2552137"/>
                  </a:lnTo>
                  <a:lnTo>
                    <a:pt x="835252" y="2585156"/>
                  </a:lnTo>
                  <a:lnTo>
                    <a:pt x="829786" y="2618502"/>
                  </a:lnTo>
                  <a:lnTo>
                    <a:pt x="815065" y="2660594"/>
                  </a:lnTo>
                  <a:lnTo>
                    <a:pt x="791452" y="2704965"/>
                  </a:lnTo>
                  <a:lnTo>
                    <a:pt x="760667" y="2744023"/>
                  </a:lnTo>
                  <a:lnTo>
                    <a:pt x="724429" y="2770177"/>
                  </a:lnTo>
                  <a:lnTo>
                    <a:pt x="684458" y="2775835"/>
                  </a:lnTo>
                  <a:close/>
                </a:path>
                <a:path w="1866265" h="2776220">
                  <a:moveTo>
                    <a:pt x="75103" y="2474672"/>
                  </a:moveTo>
                  <a:lnTo>
                    <a:pt x="36129" y="2469622"/>
                  </a:lnTo>
                  <a:lnTo>
                    <a:pt x="11671" y="2448703"/>
                  </a:lnTo>
                  <a:lnTo>
                    <a:pt x="153" y="2416414"/>
                  </a:lnTo>
                  <a:lnTo>
                    <a:pt x="0" y="2377254"/>
                  </a:lnTo>
                  <a:lnTo>
                    <a:pt x="9635" y="2335721"/>
                  </a:lnTo>
                  <a:lnTo>
                    <a:pt x="27485" y="2296313"/>
                  </a:lnTo>
                  <a:lnTo>
                    <a:pt x="51973" y="2263530"/>
                  </a:lnTo>
                  <a:lnTo>
                    <a:pt x="108062" y="2220964"/>
                  </a:lnTo>
                  <a:lnTo>
                    <a:pt x="173353" y="2194582"/>
                  </a:lnTo>
                  <a:lnTo>
                    <a:pt x="215252" y="2185438"/>
                  </a:lnTo>
                  <a:lnTo>
                    <a:pt x="229642" y="2184828"/>
                  </a:lnTo>
                  <a:lnTo>
                    <a:pt x="244031" y="2185438"/>
                  </a:lnTo>
                  <a:lnTo>
                    <a:pt x="285931" y="2194582"/>
                  </a:lnTo>
                  <a:lnTo>
                    <a:pt x="320184" y="2221569"/>
                  </a:lnTo>
                  <a:lnTo>
                    <a:pt x="338076" y="2261327"/>
                  </a:lnTo>
                  <a:lnTo>
                    <a:pt x="339588" y="2275905"/>
                  </a:lnTo>
                  <a:lnTo>
                    <a:pt x="339459" y="2283214"/>
                  </a:lnTo>
                  <a:lnTo>
                    <a:pt x="323331" y="2331294"/>
                  </a:lnTo>
                  <a:lnTo>
                    <a:pt x="292937" y="2368772"/>
                  </a:lnTo>
                  <a:lnTo>
                    <a:pt x="252098" y="2402049"/>
                  </a:lnTo>
                  <a:lnTo>
                    <a:pt x="205356" y="2430200"/>
                  </a:lnTo>
                  <a:lnTo>
                    <a:pt x="157249" y="2452304"/>
                  </a:lnTo>
                  <a:lnTo>
                    <a:pt x="112318" y="2467435"/>
                  </a:lnTo>
                  <a:lnTo>
                    <a:pt x="75103" y="2474672"/>
                  </a:lnTo>
                  <a:close/>
                </a:path>
                <a:path w="1866265" h="2776220">
                  <a:moveTo>
                    <a:pt x="334838" y="1618184"/>
                  </a:moveTo>
                  <a:lnTo>
                    <a:pt x="303176" y="1612411"/>
                  </a:lnTo>
                  <a:lnTo>
                    <a:pt x="281780" y="1589718"/>
                  </a:lnTo>
                  <a:lnTo>
                    <a:pt x="274878" y="1545813"/>
                  </a:lnTo>
                  <a:lnTo>
                    <a:pt x="276545" y="1531590"/>
                  </a:lnTo>
                  <a:lnTo>
                    <a:pt x="288720" y="1490724"/>
                  </a:lnTo>
                  <a:lnTo>
                    <a:pt x="310882" y="1454290"/>
                  </a:lnTo>
                  <a:lnTo>
                    <a:pt x="340254" y="1424511"/>
                  </a:lnTo>
                  <a:lnTo>
                    <a:pt x="384467" y="1392492"/>
                  </a:lnTo>
                  <a:lnTo>
                    <a:pt x="441452" y="1364983"/>
                  </a:lnTo>
                  <a:lnTo>
                    <a:pt x="474986" y="1356051"/>
                  </a:lnTo>
                  <a:lnTo>
                    <a:pt x="506869" y="1356173"/>
                  </a:lnTo>
                  <a:lnTo>
                    <a:pt x="534627" y="1368838"/>
                  </a:lnTo>
                  <a:lnTo>
                    <a:pt x="549780" y="1389282"/>
                  </a:lnTo>
                  <a:lnTo>
                    <a:pt x="557603" y="1414847"/>
                  </a:lnTo>
                  <a:lnTo>
                    <a:pt x="558287" y="1442982"/>
                  </a:lnTo>
                  <a:lnTo>
                    <a:pt x="552025" y="1471136"/>
                  </a:lnTo>
                  <a:lnTo>
                    <a:pt x="531636" y="1508963"/>
                  </a:lnTo>
                  <a:lnTo>
                    <a:pt x="502725" y="1540892"/>
                  </a:lnTo>
                  <a:lnTo>
                    <a:pt x="449129" y="1576885"/>
                  </a:lnTo>
                  <a:lnTo>
                    <a:pt x="412042" y="1596129"/>
                  </a:lnTo>
                  <a:lnTo>
                    <a:pt x="372536" y="1611326"/>
                  </a:lnTo>
                  <a:lnTo>
                    <a:pt x="334838" y="1618184"/>
                  </a:lnTo>
                  <a:close/>
                </a:path>
                <a:path w="1866265" h="2776220">
                  <a:moveTo>
                    <a:pt x="1165321" y="1060514"/>
                  </a:moveTo>
                  <a:lnTo>
                    <a:pt x="1135476" y="1058616"/>
                  </a:lnTo>
                  <a:lnTo>
                    <a:pt x="1109441" y="1045330"/>
                  </a:lnTo>
                  <a:lnTo>
                    <a:pt x="1090813" y="1020199"/>
                  </a:lnTo>
                  <a:lnTo>
                    <a:pt x="1083190" y="982768"/>
                  </a:lnTo>
                  <a:lnTo>
                    <a:pt x="1089740" y="945558"/>
                  </a:lnTo>
                  <a:lnTo>
                    <a:pt x="1108724" y="912183"/>
                  </a:lnTo>
                  <a:lnTo>
                    <a:pt x="1136383" y="887248"/>
                  </a:lnTo>
                  <a:lnTo>
                    <a:pt x="1168954" y="875356"/>
                  </a:lnTo>
                  <a:lnTo>
                    <a:pt x="1201176" y="879867"/>
                  </a:lnTo>
                  <a:lnTo>
                    <a:pt x="1227930" y="898552"/>
                  </a:lnTo>
                  <a:lnTo>
                    <a:pt x="1245664" y="927633"/>
                  </a:lnTo>
                  <a:lnTo>
                    <a:pt x="1250829" y="963332"/>
                  </a:lnTo>
                  <a:lnTo>
                    <a:pt x="1241728" y="1002433"/>
                  </a:lnTo>
                  <a:lnTo>
                    <a:pt x="1222045" y="1031967"/>
                  </a:lnTo>
                  <a:lnTo>
                    <a:pt x="1195376" y="1051479"/>
                  </a:lnTo>
                  <a:lnTo>
                    <a:pt x="1165321" y="1060514"/>
                  </a:lnTo>
                  <a:close/>
                </a:path>
                <a:path w="1866265" h="2776220">
                  <a:moveTo>
                    <a:pt x="777719" y="1887511"/>
                  </a:moveTo>
                  <a:lnTo>
                    <a:pt x="747848" y="1885598"/>
                  </a:lnTo>
                  <a:lnTo>
                    <a:pt x="721766" y="1872304"/>
                  </a:lnTo>
                  <a:lnTo>
                    <a:pt x="703056" y="1847170"/>
                  </a:lnTo>
                  <a:lnTo>
                    <a:pt x="695306" y="1809740"/>
                  </a:lnTo>
                  <a:lnTo>
                    <a:pt x="702413" y="1772644"/>
                  </a:lnTo>
                  <a:lnTo>
                    <a:pt x="721455" y="1739308"/>
                  </a:lnTo>
                  <a:lnTo>
                    <a:pt x="749018" y="1714335"/>
                  </a:lnTo>
                  <a:lnTo>
                    <a:pt x="781685" y="1702327"/>
                  </a:lnTo>
                  <a:lnTo>
                    <a:pt x="787380" y="1702147"/>
                  </a:lnTo>
                  <a:lnTo>
                    <a:pt x="793030" y="1702573"/>
                  </a:lnTo>
                  <a:lnTo>
                    <a:pt x="834489" y="1719907"/>
                  </a:lnTo>
                  <a:lnTo>
                    <a:pt x="858018" y="1751500"/>
                  </a:lnTo>
                  <a:lnTo>
                    <a:pt x="863983" y="1779182"/>
                  </a:lnTo>
                  <a:lnTo>
                    <a:pt x="863973" y="1784845"/>
                  </a:lnTo>
                  <a:lnTo>
                    <a:pt x="854195" y="1829541"/>
                  </a:lnTo>
                  <a:lnTo>
                    <a:pt x="807791" y="1878500"/>
                  </a:lnTo>
                  <a:lnTo>
                    <a:pt x="777719" y="1887511"/>
                  </a:lnTo>
                  <a:close/>
                </a:path>
                <a:path w="1866265" h="2776220">
                  <a:moveTo>
                    <a:pt x="1811469" y="326020"/>
                  </a:moveTo>
                  <a:lnTo>
                    <a:pt x="1762932" y="292773"/>
                  </a:lnTo>
                  <a:lnTo>
                    <a:pt x="1742489" y="225769"/>
                  </a:lnTo>
                  <a:lnTo>
                    <a:pt x="1735489" y="159914"/>
                  </a:lnTo>
                  <a:lnTo>
                    <a:pt x="1738774" y="127198"/>
                  </a:lnTo>
                  <a:lnTo>
                    <a:pt x="1749183" y="86748"/>
                  </a:lnTo>
                  <a:lnTo>
                    <a:pt x="1768690" y="50403"/>
                  </a:lnTo>
                  <a:lnTo>
                    <a:pt x="1797753" y="21124"/>
                  </a:lnTo>
                  <a:lnTo>
                    <a:pt x="1833984" y="1328"/>
                  </a:lnTo>
                  <a:lnTo>
                    <a:pt x="1865709" y="0"/>
                  </a:lnTo>
                  <a:lnTo>
                    <a:pt x="1865709" y="304428"/>
                  </a:lnTo>
                  <a:lnTo>
                    <a:pt x="1844407" y="317520"/>
                  </a:lnTo>
                  <a:lnTo>
                    <a:pt x="1811469" y="326020"/>
                  </a:lnTo>
                  <a:close/>
                </a:path>
                <a:path w="1866265" h="2776220">
                  <a:moveTo>
                    <a:pt x="1865709" y="1672088"/>
                  </a:moveTo>
                  <a:lnTo>
                    <a:pt x="1862271" y="1667824"/>
                  </a:lnTo>
                  <a:lnTo>
                    <a:pt x="1849306" y="1637380"/>
                  </a:lnTo>
                  <a:lnTo>
                    <a:pt x="1848799" y="1604967"/>
                  </a:lnTo>
                  <a:lnTo>
                    <a:pt x="1863820" y="1571331"/>
                  </a:lnTo>
                  <a:lnTo>
                    <a:pt x="1865709" y="1569414"/>
                  </a:lnTo>
                  <a:lnTo>
                    <a:pt x="1865709" y="1672088"/>
                  </a:lnTo>
                  <a:close/>
                </a:path>
                <a:path w="1866265" h="2776220">
                  <a:moveTo>
                    <a:pt x="1800999" y="922307"/>
                  </a:moveTo>
                  <a:lnTo>
                    <a:pt x="1763892" y="919689"/>
                  </a:lnTo>
                  <a:lnTo>
                    <a:pt x="1732050" y="900112"/>
                  </a:lnTo>
                  <a:lnTo>
                    <a:pt x="1711120" y="865343"/>
                  </a:lnTo>
                  <a:lnTo>
                    <a:pt x="1705393" y="826056"/>
                  </a:lnTo>
                  <a:lnTo>
                    <a:pt x="1712828" y="786931"/>
                  </a:lnTo>
                  <a:lnTo>
                    <a:pt x="1731384" y="752644"/>
                  </a:lnTo>
                  <a:lnTo>
                    <a:pt x="1759020" y="727874"/>
                  </a:lnTo>
                  <a:lnTo>
                    <a:pt x="1793696" y="717298"/>
                  </a:lnTo>
                  <a:lnTo>
                    <a:pt x="1833370" y="725593"/>
                  </a:lnTo>
                  <a:lnTo>
                    <a:pt x="1844186" y="732107"/>
                  </a:lnTo>
                  <a:lnTo>
                    <a:pt x="1854016" y="739743"/>
                  </a:lnTo>
                  <a:lnTo>
                    <a:pt x="1862858" y="748502"/>
                  </a:lnTo>
                  <a:lnTo>
                    <a:pt x="1865709" y="752088"/>
                  </a:lnTo>
                  <a:lnTo>
                    <a:pt x="1865709" y="887145"/>
                  </a:lnTo>
                  <a:lnTo>
                    <a:pt x="1837720" y="910035"/>
                  </a:lnTo>
                  <a:lnTo>
                    <a:pt x="1800999" y="922307"/>
                  </a:lnTo>
                  <a:close/>
                </a:path>
                <a:path w="1866265" h="2776220">
                  <a:moveTo>
                    <a:pt x="1098753" y="2283107"/>
                  </a:moveTo>
                  <a:lnTo>
                    <a:pt x="1058218" y="2268236"/>
                  </a:lnTo>
                  <a:lnTo>
                    <a:pt x="1024608" y="2240214"/>
                  </a:lnTo>
                  <a:lnTo>
                    <a:pt x="997031" y="2204327"/>
                  </a:lnTo>
                  <a:lnTo>
                    <a:pt x="979132" y="2162870"/>
                  </a:lnTo>
                  <a:lnTo>
                    <a:pt x="974554" y="2118139"/>
                  </a:lnTo>
                  <a:lnTo>
                    <a:pt x="986942" y="2072431"/>
                  </a:lnTo>
                  <a:lnTo>
                    <a:pt x="1019941" y="2028042"/>
                  </a:lnTo>
                  <a:lnTo>
                    <a:pt x="1054367" y="2004779"/>
                  </a:lnTo>
                  <a:lnTo>
                    <a:pt x="1092554" y="1994923"/>
                  </a:lnTo>
                  <a:lnTo>
                    <a:pt x="1129897" y="1999070"/>
                  </a:lnTo>
                  <a:lnTo>
                    <a:pt x="1161790" y="2017812"/>
                  </a:lnTo>
                  <a:lnTo>
                    <a:pt x="1162119" y="2017812"/>
                  </a:lnTo>
                  <a:lnTo>
                    <a:pt x="1185090" y="2052238"/>
                  </a:lnTo>
                  <a:lnTo>
                    <a:pt x="1198549" y="2092042"/>
                  </a:lnTo>
                  <a:lnTo>
                    <a:pt x="1201499" y="2119905"/>
                  </a:lnTo>
                  <a:lnTo>
                    <a:pt x="1199940" y="2167776"/>
                  </a:lnTo>
                  <a:lnTo>
                    <a:pt x="1187186" y="2212965"/>
                  </a:lnTo>
                  <a:lnTo>
                    <a:pt x="1164937" y="2250539"/>
                  </a:lnTo>
                  <a:lnTo>
                    <a:pt x="1134892" y="2275564"/>
                  </a:lnTo>
                  <a:lnTo>
                    <a:pt x="1098753" y="2283107"/>
                  </a:lnTo>
                  <a:close/>
                </a:path>
                <a:path w="1866265" h="2776220">
                  <a:moveTo>
                    <a:pt x="1162119" y="2017812"/>
                  </a:moveTo>
                  <a:lnTo>
                    <a:pt x="1161790" y="2017812"/>
                  </a:lnTo>
                  <a:lnTo>
                    <a:pt x="1161790" y="2017403"/>
                  </a:lnTo>
                  <a:lnTo>
                    <a:pt x="1162119" y="2017812"/>
                  </a:lnTo>
                  <a:close/>
                </a:path>
                <a:path w="1866265" h="2776220">
                  <a:moveTo>
                    <a:pt x="1295246" y="1768412"/>
                  </a:moveTo>
                  <a:lnTo>
                    <a:pt x="1246889" y="1735625"/>
                  </a:lnTo>
                  <a:lnTo>
                    <a:pt x="1226471" y="1668160"/>
                  </a:lnTo>
                  <a:lnTo>
                    <a:pt x="1219394" y="1602405"/>
                  </a:lnTo>
                  <a:lnTo>
                    <a:pt x="1222699" y="1569741"/>
                  </a:lnTo>
                  <a:lnTo>
                    <a:pt x="1233157" y="1529352"/>
                  </a:lnTo>
                  <a:lnTo>
                    <a:pt x="1252610" y="1493032"/>
                  </a:lnTo>
                  <a:lnTo>
                    <a:pt x="1281603" y="1463753"/>
                  </a:lnTo>
                  <a:lnTo>
                    <a:pt x="1317762" y="1443925"/>
                  </a:lnTo>
                  <a:lnTo>
                    <a:pt x="1355121" y="1442275"/>
                  </a:lnTo>
                  <a:lnTo>
                    <a:pt x="1388968" y="1456200"/>
                  </a:lnTo>
                  <a:lnTo>
                    <a:pt x="1435457" y="1516965"/>
                  </a:lnTo>
                  <a:lnTo>
                    <a:pt x="1443846" y="1559286"/>
                  </a:lnTo>
                  <a:lnTo>
                    <a:pt x="1444560" y="1580878"/>
                  </a:lnTo>
                  <a:lnTo>
                    <a:pt x="1444036" y="1591655"/>
                  </a:lnTo>
                  <a:lnTo>
                    <a:pt x="1436140" y="1634072"/>
                  </a:lnTo>
                  <a:lnTo>
                    <a:pt x="1419296" y="1673795"/>
                  </a:lnTo>
                  <a:lnTo>
                    <a:pt x="1391155" y="1712481"/>
                  </a:lnTo>
                  <a:lnTo>
                    <a:pt x="1361412" y="1740024"/>
                  </a:lnTo>
                  <a:lnTo>
                    <a:pt x="1328214" y="1760432"/>
                  </a:lnTo>
                  <a:lnTo>
                    <a:pt x="1295246" y="1768412"/>
                  </a:lnTo>
                  <a:close/>
                </a:path>
                <a:path w="1866265" h="2776220">
                  <a:moveTo>
                    <a:pt x="1518940" y="2604552"/>
                  </a:moveTo>
                  <a:lnTo>
                    <a:pt x="1481832" y="2601831"/>
                  </a:lnTo>
                  <a:lnTo>
                    <a:pt x="1449990" y="2582084"/>
                  </a:lnTo>
                  <a:lnTo>
                    <a:pt x="1429375" y="2547314"/>
                  </a:lnTo>
                  <a:lnTo>
                    <a:pt x="1423894" y="2508028"/>
                  </a:lnTo>
                  <a:lnTo>
                    <a:pt x="1431515" y="2468903"/>
                  </a:lnTo>
                  <a:lnTo>
                    <a:pt x="1450203" y="2434616"/>
                  </a:lnTo>
                  <a:lnTo>
                    <a:pt x="1477924" y="2409846"/>
                  </a:lnTo>
                  <a:lnTo>
                    <a:pt x="1512646" y="2399270"/>
                  </a:lnTo>
                  <a:lnTo>
                    <a:pt x="1552334" y="2407565"/>
                  </a:lnTo>
                  <a:lnTo>
                    <a:pt x="1589041" y="2440566"/>
                  </a:lnTo>
                  <a:lnTo>
                    <a:pt x="1606986" y="2486539"/>
                  </a:lnTo>
                  <a:lnTo>
                    <a:pt x="1605335" y="2531239"/>
                  </a:lnTo>
                  <a:lnTo>
                    <a:pt x="1586343" y="2567187"/>
                  </a:lnTo>
                  <a:lnTo>
                    <a:pt x="1555660" y="2592314"/>
                  </a:lnTo>
                  <a:lnTo>
                    <a:pt x="1518940" y="2604552"/>
                  </a:lnTo>
                  <a:close/>
                </a:path>
              </a:pathLst>
            </a:custGeom>
            <a:solidFill>
              <a:srgbClr val="FFD5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66182" y="0"/>
              <a:ext cx="5419724" cy="102869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3027561"/>
            <a:ext cx="8359140" cy="17354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200" spc="-140" dirty="0">
                <a:solidFill>
                  <a:srgbClr val="FFD52F"/>
                </a:solidFill>
                <a:latin typeface="Trebuchet MS"/>
                <a:cs typeface="Trebuchet MS"/>
              </a:rPr>
              <a:t>R</a:t>
            </a:r>
            <a:r>
              <a:rPr sz="11200" spc="100" dirty="0">
                <a:solidFill>
                  <a:srgbClr val="FFD52F"/>
                </a:solidFill>
                <a:latin typeface="Trebuchet MS"/>
                <a:cs typeface="Trebuchet MS"/>
              </a:rPr>
              <a:t>e</a:t>
            </a:r>
            <a:r>
              <a:rPr sz="11200" spc="1270" dirty="0">
                <a:solidFill>
                  <a:srgbClr val="FFD52F"/>
                </a:solidFill>
                <a:latin typeface="Trebuchet MS"/>
                <a:cs typeface="Trebuchet MS"/>
              </a:rPr>
              <a:t>g</a:t>
            </a:r>
            <a:r>
              <a:rPr sz="11200" spc="-944" dirty="0">
                <a:solidFill>
                  <a:srgbClr val="FFD52F"/>
                </a:solidFill>
                <a:latin typeface="Trebuchet MS"/>
                <a:cs typeface="Trebuchet MS"/>
              </a:rPr>
              <a:t>i</a:t>
            </a:r>
            <a:r>
              <a:rPr sz="11200" spc="745" dirty="0">
                <a:solidFill>
                  <a:srgbClr val="FFD52F"/>
                </a:solidFill>
                <a:latin typeface="Trebuchet MS"/>
                <a:cs typeface="Trebuchet MS"/>
              </a:rPr>
              <a:t>s</a:t>
            </a:r>
            <a:r>
              <a:rPr sz="11200" spc="-980" dirty="0">
                <a:solidFill>
                  <a:srgbClr val="FFD52F"/>
                </a:solidFill>
                <a:latin typeface="Trebuchet MS"/>
                <a:cs typeface="Trebuchet MS"/>
              </a:rPr>
              <a:t>t</a:t>
            </a:r>
            <a:r>
              <a:rPr sz="11200" spc="100" dirty="0">
                <a:solidFill>
                  <a:srgbClr val="FFD52F"/>
                </a:solidFill>
                <a:latin typeface="Trebuchet MS"/>
                <a:cs typeface="Trebuchet MS"/>
              </a:rPr>
              <a:t>e</a:t>
            </a:r>
            <a:r>
              <a:rPr sz="11200" spc="-45" dirty="0">
                <a:solidFill>
                  <a:srgbClr val="FFD52F"/>
                </a:solidFill>
                <a:latin typeface="Trebuchet MS"/>
                <a:cs typeface="Trebuchet MS"/>
              </a:rPr>
              <a:t>r</a:t>
            </a:r>
            <a:r>
              <a:rPr sz="11200" spc="-1875" dirty="0">
                <a:solidFill>
                  <a:srgbClr val="FFD52F"/>
                </a:solidFill>
                <a:latin typeface="Trebuchet MS"/>
                <a:cs typeface="Trebuchet MS"/>
              </a:rPr>
              <a:t> </a:t>
            </a:r>
            <a:r>
              <a:rPr sz="11200" spc="229" dirty="0">
                <a:solidFill>
                  <a:srgbClr val="FFD52F"/>
                </a:solidFill>
                <a:latin typeface="Trebuchet MS"/>
                <a:cs typeface="Trebuchet MS"/>
              </a:rPr>
              <a:t>N</a:t>
            </a:r>
            <a:r>
              <a:rPr sz="11200" spc="434" dirty="0">
                <a:solidFill>
                  <a:srgbClr val="FFD52F"/>
                </a:solidFill>
                <a:latin typeface="Trebuchet MS"/>
                <a:cs typeface="Trebuchet MS"/>
              </a:rPr>
              <a:t>o</a:t>
            </a:r>
            <a:r>
              <a:rPr sz="11200" spc="919" dirty="0">
                <a:solidFill>
                  <a:srgbClr val="FFD52F"/>
                </a:solidFill>
                <a:latin typeface="Trebuchet MS"/>
                <a:cs typeface="Trebuchet MS"/>
              </a:rPr>
              <a:t>w</a:t>
            </a:r>
            <a:endParaRPr sz="1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2297" y="6820350"/>
            <a:ext cx="5898804" cy="34666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7292550"/>
            <a:ext cx="5224780" cy="2994660"/>
          </a:xfrm>
          <a:custGeom>
            <a:avLst/>
            <a:gdLst/>
            <a:ahLst/>
            <a:cxnLst/>
            <a:rect l="l" t="t" r="r" b="b"/>
            <a:pathLst>
              <a:path w="5224780" h="2994659">
                <a:moveTo>
                  <a:pt x="2233105" y="12700"/>
                </a:moveTo>
                <a:lnTo>
                  <a:pt x="1848007" y="12700"/>
                </a:lnTo>
                <a:lnTo>
                  <a:pt x="1895874" y="0"/>
                </a:lnTo>
                <a:lnTo>
                  <a:pt x="2185238" y="0"/>
                </a:lnTo>
                <a:lnTo>
                  <a:pt x="2233105" y="12700"/>
                </a:lnTo>
                <a:close/>
              </a:path>
              <a:path w="5224780" h="2994659">
                <a:moveTo>
                  <a:pt x="2375552" y="25400"/>
                </a:moveTo>
                <a:lnTo>
                  <a:pt x="1705559" y="25400"/>
                </a:lnTo>
                <a:lnTo>
                  <a:pt x="1752845" y="12700"/>
                </a:lnTo>
                <a:lnTo>
                  <a:pt x="2328267" y="12700"/>
                </a:lnTo>
                <a:lnTo>
                  <a:pt x="2375552" y="25400"/>
                </a:lnTo>
                <a:close/>
              </a:path>
              <a:path w="5224780" h="2994659">
                <a:moveTo>
                  <a:pt x="2562604" y="50800"/>
                </a:moveTo>
                <a:lnTo>
                  <a:pt x="1518508" y="50800"/>
                </a:lnTo>
                <a:lnTo>
                  <a:pt x="1611606" y="25400"/>
                </a:lnTo>
                <a:lnTo>
                  <a:pt x="2469506" y="25400"/>
                </a:lnTo>
                <a:lnTo>
                  <a:pt x="2562604" y="50800"/>
                </a:lnTo>
                <a:close/>
              </a:path>
              <a:path w="5224780" h="2994659">
                <a:moveTo>
                  <a:pt x="2700555" y="76200"/>
                </a:moveTo>
                <a:lnTo>
                  <a:pt x="1380557" y="76200"/>
                </a:lnTo>
                <a:lnTo>
                  <a:pt x="1472293" y="50800"/>
                </a:lnTo>
                <a:lnTo>
                  <a:pt x="2608819" y="50800"/>
                </a:lnTo>
                <a:lnTo>
                  <a:pt x="2700555" y="76200"/>
                </a:lnTo>
                <a:close/>
              </a:path>
              <a:path w="5224780" h="2994659">
                <a:moveTo>
                  <a:pt x="5224540" y="2994449"/>
                </a:moveTo>
                <a:lnTo>
                  <a:pt x="0" y="2994449"/>
                </a:lnTo>
                <a:lnTo>
                  <a:pt x="0" y="737355"/>
                </a:lnTo>
                <a:lnTo>
                  <a:pt x="681" y="736600"/>
                </a:lnTo>
                <a:lnTo>
                  <a:pt x="70617" y="685800"/>
                </a:lnTo>
                <a:lnTo>
                  <a:pt x="106191" y="660400"/>
                </a:lnTo>
                <a:lnTo>
                  <a:pt x="142161" y="622300"/>
                </a:lnTo>
                <a:lnTo>
                  <a:pt x="215271" y="571500"/>
                </a:lnTo>
                <a:lnTo>
                  <a:pt x="289906" y="520700"/>
                </a:lnTo>
                <a:lnTo>
                  <a:pt x="327784" y="495300"/>
                </a:lnTo>
                <a:lnTo>
                  <a:pt x="366027" y="482600"/>
                </a:lnTo>
                <a:lnTo>
                  <a:pt x="482904" y="406400"/>
                </a:lnTo>
                <a:lnTo>
                  <a:pt x="522562" y="381000"/>
                </a:lnTo>
                <a:lnTo>
                  <a:pt x="562561" y="368300"/>
                </a:lnTo>
                <a:lnTo>
                  <a:pt x="643560" y="317500"/>
                </a:lnTo>
                <a:lnTo>
                  <a:pt x="684551" y="304800"/>
                </a:lnTo>
                <a:lnTo>
                  <a:pt x="725863" y="279400"/>
                </a:lnTo>
                <a:lnTo>
                  <a:pt x="809427" y="254000"/>
                </a:lnTo>
                <a:lnTo>
                  <a:pt x="851670" y="228600"/>
                </a:lnTo>
                <a:lnTo>
                  <a:pt x="937051" y="203200"/>
                </a:lnTo>
                <a:lnTo>
                  <a:pt x="980180" y="177800"/>
                </a:lnTo>
                <a:lnTo>
                  <a:pt x="1335045" y="76200"/>
                </a:lnTo>
                <a:lnTo>
                  <a:pt x="2746067" y="76200"/>
                </a:lnTo>
                <a:lnTo>
                  <a:pt x="3100932" y="177800"/>
                </a:lnTo>
                <a:lnTo>
                  <a:pt x="3144061" y="203200"/>
                </a:lnTo>
                <a:lnTo>
                  <a:pt x="3229442" y="228600"/>
                </a:lnTo>
                <a:lnTo>
                  <a:pt x="3271685" y="254000"/>
                </a:lnTo>
                <a:lnTo>
                  <a:pt x="3355249" y="279400"/>
                </a:lnTo>
                <a:lnTo>
                  <a:pt x="3396561" y="304800"/>
                </a:lnTo>
                <a:lnTo>
                  <a:pt x="3437552" y="317500"/>
                </a:lnTo>
                <a:lnTo>
                  <a:pt x="3518551" y="368300"/>
                </a:lnTo>
                <a:lnTo>
                  <a:pt x="3558550" y="381000"/>
                </a:lnTo>
                <a:lnTo>
                  <a:pt x="3598208" y="406400"/>
                </a:lnTo>
                <a:lnTo>
                  <a:pt x="3715085" y="482600"/>
                </a:lnTo>
                <a:lnTo>
                  <a:pt x="3753328" y="495300"/>
                </a:lnTo>
                <a:lnTo>
                  <a:pt x="3791206" y="520700"/>
                </a:lnTo>
                <a:lnTo>
                  <a:pt x="3865841" y="571500"/>
                </a:lnTo>
                <a:lnTo>
                  <a:pt x="3938951" y="622300"/>
                </a:lnTo>
                <a:lnTo>
                  <a:pt x="3974921" y="660400"/>
                </a:lnTo>
                <a:lnTo>
                  <a:pt x="4010494" y="685800"/>
                </a:lnTo>
                <a:lnTo>
                  <a:pt x="4080431" y="736600"/>
                </a:lnTo>
                <a:lnTo>
                  <a:pt x="4114784" y="774700"/>
                </a:lnTo>
                <a:lnTo>
                  <a:pt x="4182234" y="825500"/>
                </a:lnTo>
                <a:lnTo>
                  <a:pt x="4215321" y="863600"/>
                </a:lnTo>
                <a:lnTo>
                  <a:pt x="4247976" y="889000"/>
                </a:lnTo>
                <a:lnTo>
                  <a:pt x="4280193" y="914400"/>
                </a:lnTo>
                <a:lnTo>
                  <a:pt x="4311968" y="952500"/>
                </a:lnTo>
                <a:lnTo>
                  <a:pt x="4343296" y="990600"/>
                </a:lnTo>
                <a:lnTo>
                  <a:pt x="4374172" y="1016000"/>
                </a:lnTo>
                <a:lnTo>
                  <a:pt x="4404589" y="1054100"/>
                </a:lnTo>
                <a:lnTo>
                  <a:pt x="4434545" y="1079500"/>
                </a:lnTo>
                <a:lnTo>
                  <a:pt x="4464032" y="1117600"/>
                </a:lnTo>
                <a:lnTo>
                  <a:pt x="4493047" y="1155700"/>
                </a:lnTo>
                <a:lnTo>
                  <a:pt x="4521584" y="1181100"/>
                </a:lnTo>
                <a:lnTo>
                  <a:pt x="4549638" y="1219200"/>
                </a:lnTo>
                <a:lnTo>
                  <a:pt x="4577205" y="1257300"/>
                </a:lnTo>
                <a:lnTo>
                  <a:pt x="4604278" y="1295400"/>
                </a:lnTo>
                <a:lnTo>
                  <a:pt x="4630853" y="1333500"/>
                </a:lnTo>
                <a:lnTo>
                  <a:pt x="4656925" y="1371600"/>
                </a:lnTo>
                <a:lnTo>
                  <a:pt x="4682489" y="1409700"/>
                </a:lnTo>
                <a:lnTo>
                  <a:pt x="4707539" y="1435100"/>
                </a:lnTo>
                <a:lnTo>
                  <a:pt x="4732071" y="1473200"/>
                </a:lnTo>
                <a:lnTo>
                  <a:pt x="4756080" y="1511300"/>
                </a:lnTo>
                <a:lnTo>
                  <a:pt x="4779560" y="1562100"/>
                </a:lnTo>
                <a:lnTo>
                  <a:pt x="4802506" y="1600200"/>
                </a:lnTo>
                <a:lnTo>
                  <a:pt x="4824914" y="1638300"/>
                </a:lnTo>
                <a:lnTo>
                  <a:pt x="4846778" y="1676400"/>
                </a:lnTo>
                <a:lnTo>
                  <a:pt x="4868094" y="1714500"/>
                </a:lnTo>
                <a:lnTo>
                  <a:pt x="4888855" y="1752600"/>
                </a:lnTo>
                <a:lnTo>
                  <a:pt x="4909058" y="1790700"/>
                </a:lnTo>
                <a:lnTo>
                  <a:pt x="4928696" y="1841500"/>
                </a:lnTo>
                <a:lnTo>
                  <a:pt x="4947766" y="1879600"/>
                </a:lnTo>
                <a:lnTo>
                  <a:pt x="4966261" y="1917700"/>
                </a:lnTo>
                <a:lnTo>
                  <a:pt x="4984177" y="1955800"/>
                </a:lnTo>
                <a:lnTo>
                  <a:pt x="5001508" y="2006600"/>
                </a:lnTo>
                <a:lnTo>
                  <a:pt x="5018251" y="2044700"/>
                </a:lnTo>
                <a:lnTo>
                  <a:pt x="5034399" y="2082800"/>
                </a:lnTo>
                <a:lnTo>
                  <a:pt x="5049947" y="2133600"/>
                </a:lnTo>
                <a:lnTo>
                  <a:pt x="5064891" y="2171700"/>
                </a:lnTo>
                <a:lnTo>
                  <a:pt x="5079225" y="2222500"/>
                </a:lnTo>
                <a:lnTo>
                  <a:pt x="5092944" y="2260600"/>
                </a:lnTo>
                <a:lnTo>
                  <a:pt x="5106044" y="2311400"/>
                </a:lnTo>
                <a:lnTo>
                  <a:pt x="5118519" y="2349500"/>
                </a:lnTo>
                <a:lnTo>
                  <a:pt x="5130363" y="2400300"/>
                </a:lnTo>
                <a:lnTo>
                  <a:pt x="5141573" y="2438400"/>
                </a:lnTo>
                <a:lnTo>
                  <a:pt x="5152143" y="2489200"/>
                </a:lnTo>
                <a:lnTo>
                  <a:pt x="5162067" y="2527300"/>
                </a:lnTo>
                <a:lnTo>
                  <a:pt x="5171341" y="2578100"/>
                </a:lnTo>
                <a:lnTo>
                  <a:pt x="5179960" y="2628900"/>
                </a:lnTo>
                <a:lnTo>
                  <a:pt x="5187919" y="2667000"/>
                </a:lnTo>
                <a:lnTo>
                  <a:pt x="5195212" y="2717800"/>
                </a:lnTo>
                <a:lnTo>
                  <a:pt x="5201835" y="2768600"/>
                </a:lnTo>
                <a:lnTo>
                  <a:pt x="5207782" y="2806700"/>
                </a:lnTo>
                <a:lnTo>
                  <a:pt x="5213048" y="2857500"/>
                </a:lnTo>
                <a:lnTo>
                  <a:pt x="5217629" y="2908300"/>
                </a:lnTo>
                <a:lnTo>
                  <a:pt x="5221519" y="2946400"/>
                </a:lnTo>
                <a:lnTo>
                  <a:pt x="5224540" y="2994449"/>
                </a:lnTo>
                <a:close/>
              </a:path>
            </a:pathLst>
          </a:custGeom>
          <a:solidFill>
            <a:srgbClr val="0A61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745710" cy="296959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996246"/>
            <a:ext cx="2101850" cy="2291080"/>
          </a:xfrm>
          <a:custGeom>
            <a:avLst/>
            <a:gdLst/>
            <a:ahLst/>
            <a:cxnLst/>
            <a:rect l="l" t="t" r="r" b="b"/>
            <a:pathLst>
              <a:path w="2101850" h="2291079">
                <a:moveTo>
                  <a:pt x="0" y="1812885"/>
                </a:moveTo>
                <a:lnTo>
                  <a:pt x="0" y="1615324"/>
                </a:lnTo>
                <a:lnTo>
                  <a:pt x="21024" y="1615404"/>
                </a:lnTo>
                <a:lnTo>
                  <a:pt x="48781" y="1628070"/>
                </a:lnTo>
                <a:lnTo>
                  <a:pt x="63935" y="1648513"/>
                </a:lnTo>
                <a:lnTo>
                  <a:pt x="71758" y="1674078"/>
                </a:lnTo>
                <a:lnTo>
                  <a:pt x="72442" y="1702213"/>
                </a:lnTo>
                <a:lnTo>
                  <a:pt x="66180" y="1730367"/>
                </a:lnTo>
                <a:lnTo>
                  <a:pt x="45791" y="1768195"/>
                </a:lnTo>
                <a:lnTo>
                  <a:pt x="16880" y="1800123"/>
                </a:lnTo>
                <a:lnTo>
                  <a:pt x="0" y="1812885"/>
                </a:lnTo>
                <a:close/>
              </a:path>
              <a:path w="2101850" h="2291079">
                <a:moveTo>
                  <a:pt x="679475" y="1319746"/>
                </a:moveTo>
                <a:lnTo>
                  <a:pt x="649631" y="1317848"/>
                </a:lnTo>
                <a:lnTo>
                  <a:pt x="623596" y="1304561"/>
                </a:lnTo>
                <a:lnTo>
                  <a:pt x="604968" y="1279430"/>
                </a:lnTo>
                <a:lnTo>
                  <a:pt x="597344" y="1242000"/>
                </a:lnTo>
                <a:lnTo>
                  <a:pt x="603894" y="1204789"/>
                </a:lnTo>
                <a:lnTo>
                  <a:pt x="622879" y="1171415"/>
                </a:lnTo>
                <a:lnTo>
                  <a:pt x="650538" y="1146480"/>
                </a:lnTo>
                <a:lnTo>
                  <a:pt x="683109" y="1134588"/>
                </a:lnTo>
                <a:lnTo>
                  <a:pt x="715331" y="1139098"/>
                </a:lnTo>
                <a:lnTo>
                  <a:pt x="742084" y="1157784"/>
                </a:lnTo>
                <a:lnTo>
                  <a:pt x="759819" y="1186865"/>
                </a:lnTo>
                <a:lnTo>
                  <a:pt x="764984" y="1222563"/>
                </a:lnTo>
                <a:lnTo>
                  <a:pt x="755883" y="1261664"/>
                </a:lnTo>
                <a:lnTo>
                  <a:pt x="736199" y="1291198"/>
                </a:lnTo>
                <a:lnTo>
                  <a:pt x="709531" y="1310711"/>
                </a:lnTo>
                <a:lnTo>
                  <a:pt x="679475" y="1319746"/>
                </a:lnTo>
                <a:close/>
              </a:path>
              <a:path w="2101850" h="2291079">
                <a:moveTo>
                  <a:pt x="291874" y="2146742"/>
                </a:moveTo>
                <a:lnTo>
                  <a:pt x="262003" y="2144830"/>
                </a:lnTo>
                <a:lnTo>
                  <a:pt x="235920" y="2131535"/>
                </a:lnTo>
                <a:lnTo>
                  <a:pt x="217211" y="2106402"/>
                </a:lnTo>
                <a:lnTo>
                  <a:pt x="209461" y="2068971"/>
                </a:lnTo>
                <a:lnTo>
                  <a:pt x="216568" y="2031876"/>
                </a:lnTo>
                <a:lnTo>
                  <a:pt x="235610" y="1998539"/>
                </a:lnTo>
                <a:lnTo>
                  <a:pt x="263173" y="1973566"/>
                </a:lnTo>
                <a:lnTo>
                  <a:pt x="295839" y="1961559"/>
                </a:lnTo>
                <a:lnTo>
                  <a:pt x="301535" y="1961379"/>
                </a:lnTo>
                <a:lnTo>
                  <a:pt x="307185" y="1961805"/>
                </a:lnTo>
                <a:lnTo>
                  <a:pt x="348643" y="1979138"/>
                </a:lnTo>
                <a:lnTo>
                  <a:pt x="372173" y="2010731"/>
                </a:lnTo>
                <a:lnTo>
                  <a:pt x="378138" y="2038413"/>
                </a:lnTo>
                <a:lnTo>
                  <a:pt x="378128" y="2044077"/>
                </a:lnTo>
                <a:lnTo>
                  <a:pt x="368350" y="2088772"/>
                </a:lnTo>
                <a:lnTo>
                  <a:pt x="321946" y="2137732"/>
                </a:lnTo>
                <a:lnTo>
                  <a:pt x="291874" y="2146742"/>
                </a:lnTo>
                <a:close/>
              </a:path>
              <a:path w="2101850" h="2291079">
                <a:moveTo>
                  <a:pt x="1325623" y="585251"/>
                </a:moveTo>
                <a:lnTo>
                  <a:pt x="1277087" y="552005"/>
                </a:lnTo>
                <a:lnTo>
                  <a:pt x="1256644" y="485000"/>
                </a:lnTo>
                <a:lnTo>
                  <a:pt x="1249644" y="419140"/>
                </a:lnTo>
                <a:lnTo>
                  <a:pt x="1252929" y="386430"/>
                </a:lnTo>
                <a:lnTo>
                  <a:pt x="1263338" y="345980"/>
                </a:lnTo>
                <a:lnTo>
                  <a:pt x="1282845" y="309635"/>
                </a:lnTo>
                <a:lnTo>
                  <a:pt x="1311908" y="280355"/>
                </a:lnTo>
                <a:lnTo>
                  <a:pt x="1348139" y="260560"/>
                </a:lnTo>
                <a:lnTo>
                  <a:pt x="1385380" y="259000"/>
                </a:lnTo>
                <a:lnTo>
                  <a:pt x="1419166" y="272938"/>
                </a:lnTo>
                <a:lnTo>
                  <a:pt x="1465630" y="333805"/>
                </a:lnTo>
                <a:lnTo>
                  <a:pt x="1474077" y="376059"/>
                </a:lnTo>
                <a:lnTo>
                  <a:pt x="1474820" y="397623"/>
                </a:lnTo>
                <a:lnTo>
                  <a:pt x="1474310" y="408387"/>
                </a:lnTo>
                <a:lnTo>
                  <a:pt x="1466464" y="450757"/>
                </a:lnTo>
                <a:lnTo>
                  <a:pt x="1449663" y="490440"/>
                </a:lnTo>
                <a:lnTo>
                  <a:pt x="1421446" y="529061"/>
                </a:lnTo>
                <a:lnTo>
                  <a:pt x="1391712" y="556378"/>
                </a:lnTo>
                <a:lnTo>
                  <a:pt x="1358562" y="576751"/>
                </a:lnTo>
                <a:lnTo>
                  <a:pt x="1325623" y="585251"/>
                </a:lnTo>
                <a:close/>
              </a:path>
              <a:path w="2101850" h="2291079">
                <a:moveTo>
                  <a:pt x="2013700" y="205281"/>
                </a:moveTo>
                <a:lnTo>
                  <a:pt x="1976631" y="202561"/>
                </a:lnTo>
                <a:lnTo>
                  <a:pt x="1944804" y="182814"/>
                </a:lnTo>
                <a:lnTo>
                  <a:pt x="1923798" y="148044"/>
                </a:lnTo>
                <a:lnTo>
                  <a:pt x="1918017" y="108758"/>
                </a:lnTo>
                <a:lnTo>
                  <a:pt x="1925415" y="69633"/>
                </a:lnTo>
                <a:lnTo>
                  <a:pt x="1943949" y="35346"/>
                </a:lnTo>
                <a:lnTo>
                  <a:pt x="1971574" y="10576"/>
                </a:lnTo>
                <a:lnTo>
                  <a:pt x="2006246" y="0"/>
                </a:lnTo>
                <a:lnTo>
                  <a:pt x="2045920" y="8295"/>
                </a:lnTo>
                <a:lnTo>
                  <a:pt x="2083263" y="41086"/>
                </a:lnTo>
                <a:lnTo>
                  <a:pt x="2101595" y="87268"/>
                </a:lnTo>
                <a:lnTo>
                  <a:pt x="2099959" y="131968"/>
                </a:lnTo>
                <a:lnTo>
                  <a:pt x="2081005" y="167916"/>
                </a:lnTo>
                <a:lnTo>
                  <a:pt x="2050372" y="193044"/>
                </a:lnTo>
                <a:lnTo>
                  <a:pt x="2013700" y="205281"/>
                </a:lnTo>
                <a:close/>
              </a:path>
              <a:path w="2101850" h="2291079">
                <a:moveTo>
                  <a:pt x="1553349" y="2027255"/>
                </a:moveTo>
                <a:lnTo>
                  <a:pt x="1491477" y="2014173"/>
                </a:lnTo>
                <a:lnTo>
                  <a:pt x="1427452" y="1979040"/>
                </a:lnTo>
                <a:lnTo>
                  <a:pt x="1376425" y="1927055"/>
                </a:lnTo>
                <a:lnTo>
                  <a:pt x="1362954" y="1864198"/>
                </a:lnTo>
                <a:lnTo>
                  <a:pt x="1377974" y="1830562"/>
                </a:lnTo>
                <a:lnTo>
                  <a:pt x="1411592" y="1796451"/>
                </a:lnTo>
                <a:lnTo>
                  <a:pt x="1447175" y="1776156"/>
                </a:lnTo>
                <a:lnTo>
                  <a:pt x="1486643" y="1764849"/>
                </a:lnTo>
                <a:lnTo>
                  <a:pt x="1529868" y="1762347"/>
                </a:lnTo>
                <a:lnTo>
                  <a:pt x="1545618" y="1763493"/>
                </a:lnTo>
                <a:lnTo>
                  <a:pt x="1591520" y="1775799"/>
                </a:lnTo>
                <a:lnTo>
                  <a:pt x="1632041" y="1800338"/>
                </a:lnTo>
                <a:lnTo>
                  <a:pt x="1657965" y="1833404"/>
                </a:lnTo>
                <a:lnTo>
                  <a:pt x="1672480" y="1872795"/>
                </a:lnTo>
                <a:lnTo>
                  <a:pt x="1675090" y="1897938"/>
                </a:lnTo>
                <a:lnTo>
                  <a:pt x="1674913" y="1906352"/>
                </a:lnTo>
                <a:lnTo>
                  <a:pt x="1661864" y="1957970"/>
                </a:lnTo>
                <a:lnTo>
                  <a:pt x="1635585" y="1994164"/>
                </a:lnTo>
                <a:lnTo>
                  <a:pt x="1601315" y="2016662"/>
                </a:lnTo>
                <a:lnTo>
                  <a:pt x="1561596" y="2026826"/>
                </a:lnTo>
                <a:lnTo>
                  <a:pt x="1553349" y="2027255"/>
                </a:lnTo>
                <a:close/>
              </a:path>
              <a:path w="2101850" h="2291079">
                <a:moveTo>
                  <a:pt x="1992254" y="1234688"/>
                </a:moveTo>
                <a:lnTo>
                  <a:pt x="1955153" y="1231947"/>
                </a:lnTo>
                <a:lnTo>
                  <a:pt x="1923312" y="1212129"/>
                </a:lnTo>
                <a:lnTo>
                  <a:pt x="1902685" y="1177359"/>
                </a:lnTo>
                <a:lnTo>
                  <a:pt x="1897180" y="1138073"/>
                </a:lnTo>
                <a:lnTo>
                  <a:pt x="1904772" y="1098948"/>
                </a:lnTo>
                <a:lnTo>
                  <a:pt x="1923438" y="1064661"/>
                </a:lnTo>
                <a:lnTo>
                  <a:pt x="1951156" y="1039891"/>
                </a:lnTo>
                <a:lnTo>
                  <a:pt x="1985903" y="1029315"/>
                </a:lnTo>
                <a:lnTo>
                  <a:pt x="2025655" y="1037610"/>
                </a:lnTo>
                <a:lnTo>
                  <a:pt x="2025041" y="1037610"/>
                </a:lnTo>
                <a:lnTo>
                  <a:pt x="2035754" y="1044187"/>
                </a:lnTo>
                <a:lnTo>
                  <a:pt x="2068586" y="1081234"/>
                </a:lnTo>
                <a:lnTo>
                  <a:pt x="2080102" y="1116584"/>
                </a:lnTo>
                <a:lnTo>
                  <a:pt x="2078538" y="1161298"/>
                </a:lnTo>
                <a:lnTo>
                  <a:pt x="2059603" y="1197277"/>
                </a:lnTo>
                <a:lnTo>
                  <a:pt x="2028956" y="1222436"/>
                </a:lnTo>
                <a:lnTo>
                  <a:pt x="1992254" y="1234688"/>
                </a:lnTo>
                <a:close/>
              </a:path>
              <a:path w="2101850" h="2291079">
                <a:moveTo>
                  <a:pt x="1315154" y="1181538"/>
                </a:moveTo>
                <a:lnTo>
                  <a:pt x="1278047" y="1178920"/>
                </a:lnTo>
                <a:lnTo>
                  <a:pt x="1246205" y="1159344"/>
                </a:lnTo>
                <a:lnTo>
                  <a:pt x="1225275" y="1124574"/>
                </a:lnTo>
                <a:lnTo>
                  <a:pt x="1219547" y="1085288"/>
                </a:lnTo>
                <a:lnTo>
                  <a:pt x="1226982" y="1046162"/>
                </a:lnTo>
                <a:lnTo>
                  <a:pt x="1245539" y="1011876"/>
                </a:lnTo>
                <a:lnTo>
                  <a:pt x="1273175" y="987106"/>
                </a:lnTo>
                <a:lnTo>
                  <a:pt x="1307851" y="976529"/>
                </a:lnTo>
                <a:lnTo>
                  <a:pt x="1347525" y="984825"/>
                </a:lnTo>
                <a:lnTo>
                  <a:pt x="1384869" y="1017616"/>
                </a:lnTo>
                <a:lnTo>
                  <a:pt x="1403200" y="1063798"/>
                </a:lnTo>
                <a:lnTo>
                  <a:pt x="1401549" y="1108328"/>
                </a:lnTo>
                <a:lnTo>
                  <a:pt x="1382557" y="1144173"/>
                </a:lnTo>
                <a:lnTo>
                  <a:pt x="1351875" y="1169267"/>
                </a:lnTo>
                <a:lnTo>
                  <a:pt x="1315154" y="1181538"/>
                </a:lnTo>
                <a:close/>
              </a:path>
              <a:path w="2101850" h="2291079">
                <a:moveTo>
                  <a:pt x="686876" y="2290752"/>
                </a:moveTo>
                <a:lnTo>
                  <a:pt x="531510" y="2290752"/>
                </a:lnTo>
                <a:lnTo>
                  <a:pt x="534096" y="2287274"/>
                </a:lnTo>
                <a:lnTo>
                  <a:pt x="568522" y="2264010"/>
                </a:lnTo>
                <a:lnTo>
                  <a:pt x="606709" y="2254155"/>
                </a:lnTo>
                <a:lnTo>
                  <a:pt x="644052" y="2258301"/>
                </a:lnTo>
                <a:lnTo>
                  <a:pt x="675945" y="2277044"/>
                </a:lnTo>
                <a:lnTo>
                  <a:pt x="676274" y="2277044"/>
                </a:lnTo>
                <a:lnTo>
                  <a:pt x="684770" y="2287605"/>
                </a:lnTo>
                <a:lnTo>
                  <a:pt x="686876" y="2290752"/>
                </a:lnTo>
                <a:close/>
              </a:path>
              <a:path w="2101850" h="2291079">
                <a:moveTo>
                  <a:pt x="676274" y="2277044"/>
                </a:moveTo>
                <a:lnTo>
                  <a:pt x="675945" y="2277044"/>
                </a:lnTo>
                <a:lnTo>
                  <a:pt x="675945" y="2276635"/>
                </a:lnTo>
                <a:lnTo>
                  <a:pt x="676274" y="2277044"/>
                </a:lnTo>
                <a:close/>
              </a:path>
              <a:path w="2101850" h="2291079">
                <a:moveTo>
                  <a:pt x="809401" y="2027643"/>
                </a:moveTo>
                <a:lnTo>
                  <a:pt x="761044" y="1994857"/>
                </a:lnTo>
                <a:lnTo>
                  <a:pt x="740626" y="1927392"/>
                </a:lnTo>
                <a:lnTo>
                  <a:pt x="733549" y="1861636"/>
                </a:lnTo>
                <a:lnTo>
                  <a:pt x="736854" y="1828972"/>
                </a:lnTo>
                <a:lnTo>
                  <a:pt x="747312" y="1788583"/>
                </a:lnTo>
                <a:lnTo>
                  <a:pt x="766765" y="1752264"/>
                </a:lnTo>
                <a:lnTo>
                  <a:pt x="795758" y="1722984"/>
                </a:lnTo>
                <a:lnTo>
                  <a:pt x="831917" y="1703156"/>
                </a:lnTo>
                <a:lnTo>
                  <a:pt x="869275" y="1701506"/>
                </a:lnTo>
                <a:lnTo>
                  <a:pt x="903122" y="1715432"/>
                </a:lnTo>
                <a:lnTo>
                  <a:pt x="949612" y="1776196"/>
                </a:lnTo>
                <a:lnTo>
                  <a:pt x="958001" y="1818518"/>
                </a:lnTo>
                <a:lnTo>
                  <a:pt x="958715" y="1840110"/>
                </a:lnTo>
                <a:lnTo>
                  <a:pt x="958191" y="1850887"/>
                </a:lnTo>
                <a:lnTo>
                  <a:pt x="950295" y="1893303"/>
                </a:lnTo>
                <a:lnTo>
                  <a:pt x="933451" y="1933027"/>
                </a:lnTo>
                <a:lnTo>
                  <a:pt x="905310" y="1971712"/>
                </a:lnTo>
                <a:lnTo>
                  <a:pt x="875566" y="1999256"/>
                </a:lnTo>
                <a:lnTo>
                  <a:pt x="842369" y="2019664"/>
                </a:lnTo>
                <a:lnTo>
                  <a:pt x="809401" y="2027643"/>
                </a:lnTo>
                <a:close/>
              </a:path>
            </a:pathLst>
          </a:custGeom>
          <a:solidFill>
            <a:srgbClr val="FFD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3413644" y="0"/>
            <a:ext cx="4874895" cy="10282555"/>
            <a:chOff x="13413644" y="0"/>
            <a:chExt cx="4874895" cy="10282555"/>
          </a:xfrm>
        </p:grpSpPr>
        <p:sp>
          <p:nvSpPr>
            <p:cNvPr id="7" name="object 7"/>
            <p:cNvSpPr/>
            <p:nvPr/>
          </p:nvSpPr>
          <p:spPr>
            <a:xfrm>
              <a:off x="16422290" y="7075392"/>
              <a:ext cx="1866264" cy="2776220"/>
            </a:xfrm>
            <a:custGeom>
              <a:avLst/>
              <a:gdLst/>
              <a:ahLst/>
              <a:cxnLst/>
              <a:rect l="l" t="t" r="r" b="b"/>
              <a:pathLst>
                <a:path w="1866265" h="2776220">
                  <a:moveTo>
                    <a:pt x="684458" y="2775835"/>
                  </a:moveTo>
                  <a:lnTo>
                    <a:pt x="644207" y="2756392"/>
                  </a:lnTo>
                  <a:lnTo>
                    <a:pt x="622269" y="2720018"/>
                  </a:lnTo>
                  <a:lnTo>
                    <a:pt x="616179" y="2673500"/>
                  </a:lnTo>
                  <a:lnTo>
                    <a:pt x="623471" y="2623623"/>
                  </a:lnTo>
                  <a:lnTo>
                    <a:pt x="641678" y="2577174"/>
                  </a:lnTo>
                  <a:lnTo>
                    <a:pt x="672886" y="2530971"/>
                  </a:lnTo>
                  <a:lnTo>
                    <a:pt x="715775" y="2495336"/>
                  </a:lnTo>
                  <a:lnTo>
                    <a:pt x="754730" y="2482085"/>
                  </a:lnTo>
                  <a:lnTo>
                    <a:pt x="771455" y="2482706"/>
                  </a:lnTo>
                  <a:lnTo>
                    <a:pt x="809318" y="2498814"/>
                  </a:lnTo>
                  <a:lnTo>
                    <a:pt x="834520" y="2552137"/>
                  </a:lnTo>
                  <a:lnTo>
                    <a:pt x="835252" y="2585156"/>
                  </a:lnTo>
                  <a:lnTo>
                    <a:pt x="829786" y="2618502"/>
                  </a:lnTo>
                  <a:lnTo>
                    <a:pt x="815065" y="2660594"/>
                  </a:lnTo>
                  <a:lnTo>
                    <a:pt x="791452" y="2704965"/>
                  </a:lnTo>
                  <a:lnTo>
                    <a:pt x="760667" y="2744023"/>
                  </a:lnTo>
                  <a:lnTo>
                    <a:pt x="724429" y="2770177"/>
                  </a:lnTo>
                  <a:lnTo>
                    <a:pt x="684458" y="2775835"/>
                  </a:lnTo>
                  <a:close/>
                </a:path>
                <a:path w="1866265" h="2776220">
                  <a:moveTo>
                    <a:pt x="75103" y="2474672"/>
                  </a:moveTo>
                  <a:lnTo>
                    <a:pt x="36129" y="2469622"/>
                  </a:lnTo>
                  <a:lnTo>
                    <a:pt x="11671" y="2448703"/>
                  </a:lnTo>
                  <a:lnTo>
                    <a:pt x="153" y="2416414"/>
                  </a:lnTo>
                  <a:lnTo>
                    <a:pt x="0" y="2377254"/>
                  </a:lnTo>
                  <a:lnTo>
                    <a:pt x="9635" y="2335721"/>
                  </a:lnTo>
                  <a:lnTo>
                    <a:pt x="27485" y="2296313"/>
                  </a:lnTo>
                  <a:lnTo>
                    <a:pt x="51973" y="2263530"/>
                  </a:lnTo>
                  <a:lnTo>
                    <a:pt x="108062" y="2220964"/>
                  </a:lnTo>
                  <a:lnTo>
                    <a:pt x="173353" y="2194582"/>
                  </a:lnTo>
                  <a:lnTo>
                    <a:pt x="215252" y="2185438"/>
                  </a:lnTo>
                  <a:lnTo>
                    <a:pt x="229642" y="2184828"/>
                  </a:lnTo>
                  <a:lnTo>
                    <a:pt x="244031" y="2185438"/>
                  </a:lnTo>
                  <a:lnTo>
                    <a:pt x="285931" y="2194582"/>
                  </a:lnTo>
                  <a:lnTo>
                    <a:pt x="320184" y="2221569"/>
                  </a:lnTo>
                  <a:lnTo>
                    <a:pt x="338076" y="2261327"/>
                  </a:lnTo>
                  <a:lnTo>
                    <a:pt x="339588" y="2275905"/>
                  </a:lnTo>
                  <a:lnTo>
                    <a:pt x="339459" y="2283214"/>
                  </a:lnTo>
                  <a:lnTo>
                    <a:pt x="323331" y="2331294"/>
                  </a:lnTo>
                  <a:lnTo>
                    <a:pt x="292937" y="2368772"/>
                  </a:lnTo>
                  <a:lnTo>
                    <a:pt x="252098" y="2402049"/>
                  </a:lnTo>
                  <a:lnTo>
                    <a:pt x="205356" y="2430200"/>
                  </a:lnTo>
                  <a:lnTo>
                    <a:pt x="157249" y="2452304"/>
                  </a:lnTo>
                  <a:lnTo>
                    <a:pt x="112318" y="2467435"/>
                  </a:lnTo>
                  <a:lnTo>
                    <a:pt x="75103" y="2474672"/>
                  </a:lnTo>
                  <a:close/>
                </a:path>
                <a:path w="1866265" h="2776220">
                  <a:moveTo>
                    <a:pt x="334838" y="1618184"/>
                  </a:moveTo>
                  <a:lnTo>
                    <a:pt x="303176" y="1612411"/>
                  </a:lnTo>
                  <a:lnTo>
                    <a:pt x="281780" y="1589718"/>
                  </a:lnTo>
                  <a:lnTo>
                    <a:pt x="274878" y="1545813"/>
                  </a:lnTo>
                  <a:lnTo>
                    <a:pt x="276545" y="1531590"/>
                  </a:lnTo>
                  <a:lnTo>
                    <a:pt x="288720" y="1490724"/>
                  </a:lnTo>
                  <a:lnTo>
                    <a:pt x="310882" y="1454290"/>
                  </a:lnTo>
                  <a:lnTo>
                    <a:pt x="340254" y="1424511"/>
                  </a:lnTo>
                  <a:lnTo>
                    <a:pt x="384467" y="1392492"/>
                  </a:lnTo>
                  <a:lnTo>
                    <a:pt x="441452" y="1364983"/>
                  </a:lnTo>
                  <a:lnTo>
                    <a:pt x="474986" y="1356051"/>
                  </a:lnTo>
                  <a:lnTo>
                    <a:pt x="506869" y="1356173"/>
                  </a:lnTo>
                  <a:lnTo>
                    <a:pt x="534627" y="1368838"/>
                  </a:lnTo>
                  <a:lnTo>
                    <a:pt x="549780" y="1389282"/>
                  </a:lnTo>
                  <a:lnTo>
                    <a:pt x="557603" y="1414847"/>
                  </a:lnTo>
                  <a:lnTo>
                    <a:pt x="558287" y="1442982"/>
                  </a:lnTo>
                  <a:lnTo>
                    <a:pt x="552025" y="1471136"/>
                  </a:lnTo>
                  <a:lnTo>
                    <a:pt x="531636" y="1508963"/>
                  </a:lnTo>
                  <a:lnTo>
                    <a:pt x="502725" y="1540892"/>
                  </a:lnTo>
                  <a:lnTo>
                    <a:pt x="449129" y="1576885"/>
                  </a:lnTo>
                  <a:lnTo>
                    <a:pt x="412042" y="1596129"/>
                  </a:lnTo>
                  <a:lnTo>
                    <a:pt x="372536" y="1611326"/>
                  </a:lnTo>
                  <a:lnTo>
                    <a:pt x="334838" y="1618184"/>
                  </a:lnTo>
                  <a:close/>
                </a:path>
                <a:path w="1866265" h="2776220">
                  <a:moveTo>
                    <a:pt x="1165321" y="1060514"/>
                  </a:moveTo>
                  <a:lnTo>
                    <a:pt x="1135476" y="1058616"/>
                  </a:lnTo>
                  <a:lnTo>
                    <a:pt x="1109441" y="1045330"/>
                  </a:lnTo>
                  <a:lnTo>
                    <a:pt x="1090813" y="1020199"/>
                  </a:lnTo>
                  <a:lnTo>
                    <a:pt x="1083190" y="982768"/>
                  </a:lnTo>
                  <a:lnTo>
                    <a:pt x="1089740" y="945558"/>
                  </a:lnTo>
                  <a:lnTo>
                    <a:pt x="1108724" y="912183"/>
                  </a:lnTo>
                  <a:lnTo>
                    <a:pt x="1136383" y="887248"/>
                  </a:lnTo>
                  <a:lnTo>
                    <a:pt x="1168954" y="875356"/>
                  </a:lnTo>
                  <a:lnTo>
                    <a:pt x="1201176" y="879867"/>
                  </a:lnTo>
                  <a:lnTo>
                    <a:pt x="1227930" y="898552"/>
                  </a:lnTo>
                  <a:lnTo>
                    <a:pt x="1245664" y="927633"/>
                  </a:lnTo>
                  <a:lnTo>
                    <a:pt x="1250829" y="963332"/>
                  </a:lnTo>
                  <a:lnTo>
                    <a:pt x="1241728" y="1002433"/>
                  </a:lnTo>
                  <a:lnTo>
                    <a:pt x="1222045" y="1031967"/>
                  </a:lnTo>
                  <a:lnTo>
                    <a:pt x="1195376" y="1051479"/>
                  </a:lnTo>
                  <a:lnTo>
                    <a:pt x="1165321" y="1060514"/>
                  </a:lnTo>
                  <a:close/>
                </a:path>
                <a:path w="1866265" h="2776220">
                  <a:moveTo>
                    <a:pt x="777719" y="1887511"/>
                  </a:moveTo>
                  <a:lnTo>
                    <a:pt x="747848" y="1885598"/>
                  </a:lnTo>
                  <a:lnTo>
                    <a:pt x="721766" y="1872304"/>
                  </a:lnTo>
                  <a:lnTo>
                    <a:pt x="703056" y="1847170"/>
                  </a:lnTo>
                  <a:lnTo>
                    <a:pt x="695306" y="1809740"/>
                  </a:lnTo>
                  <a:lnTo>
                    <a:pt x="702413" y="1772644"/>
                  </a:lnTo>
                  <a:lnTo>
                    <a:pt x="721455" y="1739308"/>
                  </a:lnTo>
                  <a:lnTo>
                    <a:pt x="749018" y="1714335"/>
                  </a:lnTo>
                  <a:lnTo>
                    <a:pt x="781685" y="1702327"/>
                  </a:lnTo>
                  <a:lnTo>
                    <a:pt x="787380" y="1702147"/>
                  </a:lnTo>
                  <a:lnTo>
                    <a:pt x="793030" y="1702573"/>
                  </a:lnTo>
                  <a:lnTo>
                    <a:pt x="834489" y="1719907"/>
                  </a:lnTo>
                  <a:lnTo>
                    <a:pt x="858018" y="1751500"/>
                  </a:lnTo>
                  <a:lnTo>
                    <a:pt x="863983" y="1779182"/>
                  </a:lnTo>
                  <a:lnTo>
                    <a:pt x="863973" y="1784845"/>
                  </a:lnTo>
                  <a:lnTo>
                    <a:pt x="854195" y="1829541"/>
                  </a:lnTo>
                  <a:lnTo>
                    <a:pt x="807791" y="1878500"/>
                  </a:lnTo>
                  <a:lnTo>
                    <a:pt x="777719" y="1887511"/>
                  </a:lnTo>
                  <a:close/>
                </a:path>
                <a:path w="1866265" h="2776220">
                  <a:moveTo>
                    <a:pt x="1811469" y="326020"/>
                  </a:moveTo>
                  <a:lnTo>
                    <a:pt x="1762932" y="292773"/>
                  </a:lnTo>
                  <a:lnTo>
                    <a:pt x="1742489" y="225769"/>
                  </a:lnTo>
                  <a:lnTo>
                    <a:pt x="1735489" y="159914"/>
                  </a:lnTo>
                  <a:lnTo>
                    <a:pt x="1738774" y="127198"/>
                  </a:lnTo>
                  <a:lnTo>
                    <a:pt x="1749183" y="86748"/>
                  </a:lnTo>
                  <a:lnTo>
                    <a:pt x="1768690" y="50403"/>
                  </a:lnTo>
                  <a:lnTo>
                    <a:pt x="1797753" y="21124"/>
                  </a:lnTo>
                  <a:lnTo>
                    <a:pt x="1833984" y="1328"/>
                  </a:lnTo>
                  <a:lnTo>
                    <a:pt x="1865709" y="0"/>
                  </a:lnTo>
                  <a:lnTo>
                    <a:pt x="1865709" y="304428"/>
                  </a:lnTo>
                  <a:lnTo>
                    <a:pt x="1844407" y="317520"/>
                  </a:lnTo>
                  <a:lnTo>
                    <a:pt x="1811469" y="326020"/>
                  </a:lnTo>
                  <a:close/>
                </a:path>
                <a:path w="1866265" h="2776220">
                  <a:moveTo>
                    <a:pt x="1865709" y="1672088"/>
                  </a:moveTo>
                  <a:lnTo>
                    <a:pt x="1862271" y="1667824"/>
                  </a:lnTo>
                  <a:lnTo>
                    <a:pt x="1849306" y="1637380"/>
                  </a:lnTo>
                  <a:lnTo>
                    <a:pt x="1848799" y="1604967"/>
                  </a:lnTo>
                  <a:lnTo>
                    <a:pt x="1863820" y="1571331"/>
                  </a:lnTo>
                  <a:lnTo>
                    <a:pt x="1865709" y="1569414"/>
                  </a:lnTo>
                  <a:lnTo>
                    <a:pt x="1865709" y="1672088"/>
                  </a:lnTo>
                  <a:close/>
                </a:path>
                <a:path w="1866265" h="2776220">
                  <a:moveTo>
                    <a:pt x="1800999" y="922307"/>
                  </a:moveTo>
                  <a:lnTo>
                    <a:pt x="1763892" y="919689"/>
                  </a:lnTo>
                  <a:lnTo>
                    <a:pt x="1732050" y="900112"/>
                  </a:lnTo>
                  <a:lnTo>
                    <a:pt x="1711120" y="865343"/>
                  </a:lnTo>
                  <a:lnTo>
                    <a:pt x="1705393" y="826056"/>
                  </a:lnTo>
                  <a:lnTo>
                    <a:pt x="1712828" y="786931"/>
                  </a:lnTo>
                  <a:lnTo>
                    <a:pt x="1731384" y="752644"/>
                  </a:lnTo>
                  <a:lnTo>
                    <a:pt x="1759020" y="727874"/>
                  </a:lnTo>
                  <a:lnTo>
                    <a:pt x="1793696" y="717298"/>
                  </a:lnTo>
                  <a:lnTo>
                    <a:pt x="1833370" y="725593"/>
                  </a:lnTo>
                  <a:lnTo>
                    <a:pt x="1844186" y="732107"/>
                  </a:lnTo>
                  <a:lnTo>
                    <a:pt x="1854016" y="739743"/>
                  </a:lnTo>
                  <a:lnTo>
                    <a:pt x="1862858" y="748502"/>
                  </a:lnTo>
                  <a:lnTo>
                    <a:pt x="1865709" y="752088"/>
                  </a:lnTo>
                  <a:lnTo>
                    <a:pt x="1865709" y="887145"/>
                  </a:lnTo>
                  <a:lnTo>
                    <a:pt x="1837720" y="910035"/>
                  </a:lnTo>
                  <a:lnTo>
                    <a:pt x="1800999" y="922307"/>
                  </a:lnTo>
                  <a:close/>
                </a:path>
                <a:path w="1866265" h="2776220">
                  <a:moveTo>
                    <a:pt x="1098753" y="2283107"/>
                  </a:moveTo>
                  <a:lnTo>
                    <a:pt x="1058218" y="2268236"/>
                  </a:lnTo>
                  <a:lnTo>
                    <a:pt x="1024608" y="2240214"/>
                  </a:lnTo>
                  <a:lnTo>
                    <a:pt x="997031" y="2204327"/>
                  </a:lnTo>
                  <a:lnTo>
                    <a:pt x="979132" y="2162870"/>
                  </a:lnTo>
                  <a:lnTo>
                    <a:pt x="974554" y="2118139"/>
                  </a:lnTo>
                  <a:lnTo>
                    <a:pt x="986942" y="2072431"/>
                  </a:lnTo>
                  <a:lnTo>
                    <a:pt x="1019941" y="2028042"/>
                  </a:lnTo>
                  <a:lnTo>
                    <a:pt x="1054367" y="2004779"/>
                  </a:lnTo>
                  <a:lnTo>
                    <a:pt x="1092554" y="1994923"/>
                  </a:lnTo>
                  <a:lnTo>
                    <a:pt x="1129897" y="1999070"/>
                  </a:lnTo>
                  <a:lnTo>
                    <a:pt x="1161790" y="2017812"/>
                  </a:lnTo>
                  <a:lnTo>
                    <a:pt x="1162119" y="2017812"/>
                  </a:lnTo>
                  <a:lnTo>
                    <a:pt x="1185090" y="2052238"/>
                  </a:lnTo>
                  <a:lnTo>
                    <a:pt x="1198549" y="2092042"/>
                  </a:lnTo>
                  <a:lnTo>
                    <a:pt x="1201499" y="2119905"/>
                  </a:lnTo>
                  <a:lnTo>
                    <a:pt x="1199940" y="2167776"/>
                  </a:lnTo>
                  <a:lnTo>
                    <a:pt x="1187186" y="2212965"/>
                  </a:lnTo>
                  <a:lnTo>
                    <a:pt x="1164937" y="2250539"/>
                  </a:lnTo>
                  <a:lnTo>
                    <a:pt x="1134892" y="2275564"/>
                  </a:lnTo>
                  <a:lnTo>
                    <a:pt x="1098753" y="2283107"/>
                  </a:lnTo>
                  <a:close/>
                </a:path>
                <a:path w="1866265" h="2776220">
                  <a:moveTo>
                    <a:pt x="1162119" y="2017812"/>
                  </a:moveTo>
                  <a:lnTo>
                    <a:pt x="1161790" y="2017812"/>
                  </a:lnTo>
                  <a:lnTo>
                    <a:pt x="1161790" y="2017403"/>
                  </a:lnTo>
                  <a:lnTo>
                    <a:pt x="1162119" y="2017812"/>
                  </a:lnTo>
                  <a:close/>
                </a:path>
                <a:path w="1866265" h="2776220">
                  <a:moveTo>
                    <a:pt x="1295246" y="1768412"/>
                  </a:moveTo>
                  <a:lnTo>
                    <a:pt x="1246889" y="1735625"/>
                  </a:lnTo>
                  <a:lnTo>
                    <a:pt x="1226471" y="1668160"/>
                  </a:lnTo>
                  <a:lnTo>
                    <a:pt x="1219394" y="1602405"/>
                  </a:lnTo>
                  <a:lnTo>
                    <a:pt x="1222699" y="1569741"/>
                  </a:lnTo>
                  <a:lnTo>
                    <a:pt x="1233157" y="1529352"/>
                  </a:lnTo>
                  <a:lnTo>
                    <a:pt x="1252610" y="1493032"/>
                  </a:lnTo>
                  <a:lnTo>
                    <a:pt x="1281603" y="1463753"/>
                  </a:lnTo>
                  <a:lnTo>
                    <a:pt x="1317762" y="1443925"/>
                  </a:lnTo>
                  <a:lnTo>
                    <a:pt x="1355121" y="1442275"/>
                  </a:lnTo>
                  <a:lnTo>
                    <a:pt x="1388968" y="1456200"/>
                  </a:lnTo>
                  <a:lnTo>
                    <a:pt x="1435457" y="1516965"/>
                  </a:lnTo>
                  <a:lnTo>
                    <a:pt x="1443846" y="1559286"/>
                  </a:lnTo>
                  <a:lnTo>
                    <a:pt x="1444560" y="1580878"/>
                  </a:lnTo>
                  <a:lnTo>
                    <a:pt x="1444036" y="1591655"/>
                  </a:lnTo>
                  <a:lnTo>
                    <a:pt x="1436140" y="1634072"/>
                  </a:lnTo>
                  <a:lnTo>
                    <a:pt x="1419296" y="1673795"/>
                  </a:lnTo>
                  <a:lnTo>
                    <a:pt x="1391155" y="1712481"/>
                  </a:lnTo>
                  <a:lnTo>
                    <a:pt x="1361412" y="1740024"/>
                  </a:lnTo>
                  <a:lnTo>
                    <a:pt x="1328214" y="1760432"/>
                  </a:lnTo>
                  <a:lnTo>
                    <a:pt x="1295246" y="1768412"/>
                  </a:lnTo>
                  <a:close/>
                </a:path>
                <a:path w="1866265" h="2776220">
                  <a:moveTo>
                    <a:pt x="1518940" y="2604552"/>
                  </a:moveTo>
                  <a:lnTo>
                    <a:pt x="1481832" y="2601831"/>
                  </a:lnTo>
                  <a:lnTo>
                    <a:pt x="1449990" y="2582084"/>
                  </a:lnTo>
                  <a:lnTo>
                    <a:pt x="1429375" y="2547314"/>
                  </a:lnTo>
                  <a:lnTo>
                    <a:pt x="1423894" y="2508028"/>
                  </a:lnTo>
                  <a:lnTo>
                    <a:pt x="1431515" y="2468903"/>
                  </a:lnTo>
                  <a:lnTo>
                    <a:pt x="1450203" y="2434616"/>
                  </a:lnTo>
                  <a:lnTo>
                    <a:pt x="1477924" y="2409846"/>
                  </a:lnTo>
                  <a:lnTo>
                    <a:pt x="1512646" y="2399270"/>
                  </a:lnTo>
                  <a:lnTo>
                    <a:pt x="1552334" y="2407565"/>
                  </a:lnTo>
                  <a:lnTo>
                    <a:pt x="1589041" y="2440566"/>
                  </a:lnTo>
                  <a:lnTo>
                    <a:pt x="1606986" y="2486539"/>
                  </a:lnTo>
                  <a:lnTo>
                    <a:pt x="1605335" y="2531239"/>
                  </a:lnTo>
                  <a:lnTo>
                    <a:pt x="1586343" y="2567187"/>
                  </a:lnTo>
                  <a:lnTo>
                    <a:pt x="1555660" y="2592314"/>
                  </a:lnTo>
                  <a:lnTo>
                    <a:pt x="1518940" y="2604552"/>
                  </a:lnTo>
                  <a:close/>
                </a:path>
              </a:pathLst>
            </a:custGeom>
            <a:solidFill>
              <a:srgbClr val="FFD5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3644" y="0"/>
              <a:ext cx="4874354" cy="1028251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3027563"/>
            <a:ext cx="8359140" cy="17354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200" spc="-140" dirty="0">
                <a:solidFill>
                  <a:srgbClr val="FFD52F"/>
                </a:solidFill>
                <a:latin typeface="Trebuchet MS"/>
                <a:cs typeface="Trebuchet MS"/>
              </a:rPr>
              <a:t>R</a:t>
            </a:r>
            <a:r>
              <a:rPr sz="11200" spc="100" dirty="0">
                <a:solidFill>
                  <a:srgbClr val="FFD52F"/>
                </a:solidFill>
                <a:latin typeface="Trebuchet MS"/>
                <a:cs typeface="Trebuchet MS"/>
              </a:rPr>
              <a:t>e</a:t>
            </a:r>
            <a:r>
              <a:rPr sz="11200" spc="1270" dirty="0">
                <a:solidFill>
                  <a:srgbClr val="FFD52F"/>
                </a:solidFill>
                <a:latin typeface="Trebuchet MS"/>
                <a:cs typeface="Trebuchet MS"/>
              </a:rPr>
              <a:t>g</a:t>
            </a:r>
            <a:r>
              <a:rPr sz="11200" spc="-944" dirty="0">
                <a:solidFill>
                  <a:srgbClr val="FFD52F"/>
                </a:solidFill>
                <a:latin typeface="Trebuchet MS"/>
                <a:cs typeface="Trebuchet MS"/>
              </a:rPr>
              <a:t>i</a:t>
            </a:r>
            <a:r>
              <a:rPr sz="11200" spc="745" dirty="0">
                <a:solidFill>
                  <a:srgbClr val="FFD52F"/>
                </a:solidFill>
                <a:latin typeface="Trebuchet MS"/>
                <a:cs typeface="Trebuchet MS"/>
              </a:rPr>
              <a:t>s</a:t>
            </a:r>
            <a:r>
              <a:rPr sz="11200" spc="-980" dirty="0">
                <a:solidFill>
                  <a:srgbClr val="FFD52F"/>
                </a:solidFill>
                <a:latin typeface="Trebuchet MS"/>
                <a:cs typeface="Trebuchet MS"/>
              </a:rPr>
              <a:t>t</a:t>
            </a:r>
            <a:r>
              <a:rPr sz="11200" spc="100" dirty="0">
                <a:solidFill>
                  <a:srgbClr val="FFD52F"/>
                </a:solidFill>
                <a:latin typeface="Trebuchet MS"/>
                <a:cs typeface="Trebuchet MS"/>
              </a:rPr>
              <a:t>e</a:t>
            </a:r>
            <a:r>
              <a:rPr sz="11200" spc="-45" dirty="0">
                <a:solidFill>
                  <a:srgbClr val="FFD52F"/>
                </a:solidFill>
                <a:latin typeface="Trebuchet MS"/>
                <a:cs typeface="Trebuchet MS"/>
              </a:rPr>
              <a:t>r</a:t>
            </a:r>
            <a:r>
              <a:rPr sz="11200" spc="-1875" dirty="0">
                <a:solidFill>
                  <a:srgbClr val="FFD52F"/>
                </a:solidFill>
                <a:latin typeface="Trebuchet MS"/>
                <a:cs typeface="Trebuchet MS"/>
              </a:rPr>
              <a:t> </a:t>
            </a:r>
            <a:r>
              <a:rPr sz="11200" spc="229" dirty="0">
                <a:solidFill>
                  <a:srgbClr val="FFD52F"/>
                </a:solidFill>
                <a:latin typeface="Trebuchet MS"/>
                <a:cs typeface="Trebuchet MS"/>
              </a:rPr>
              <a:t>N</a:t>
            </a:r>
            <a:r>
              <a:rPr sz="11200" spc="434" dirty="0">
                <a:solidFill>
                  <a:srgbClr val="FFD52F"/>
                </a:solidFill>
                <a:latin typeface="Trebuchet MS"/>
                <a:cs typeface="Trebuchet MS"/>
              </a:rPr>
              <a:t>o</a:t>
            </a:r>
            <a:r>
              <a:rPr sz="11200" spc="919" dirty="0">
                <a:solidFill>
                  <a:srgbClr val="FFD52F"/>
                </a:solidFill>
                <a:latin typeface="Trebuchet MS"/>
                <a:cs typeface="Trebuchet MS"/>
              </a:rPr>
              <a:t>w</a:t>
            </a:r>
            <a:endParaRPr sz="1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2297" y="6820350"/>
            <a:ext cx="5898804" cy="34666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7292551"/>
            <a:ext cx="5224780" cy="2994660"/>
          </a:xfrm>
          <a:custGeom>
            <a:avLst/>
            <a:gdLst/>
            <a:ahLst/>
            <a:cxnLst/>
            <a:rect l="l" t="t" r="r" b="b"/>
            <a:pathLst>
              <a:path w="5224780" h="2994659">
                <a:moveTo>
                  <a:pt x="2233105" y="12700"/>
                </a:moveTo>
                <a:lnTo>
                  <a:pt x="1848007" y="12700"/>
                </a:lnTo>
                <a:lnTo>
                  <a:pt x="1895874" y="0"/>
                </a:lnTo>
                <a:lnTo>
                  <a:pt x="2185238" y="0"/>
                </a:lnTo>
                <a:lnTo>
                  <a:pt x="2233105" y="12700"/>
                </a:lnTo>
                <a:close/>
              </a:path>
              <a:path w="5224780" h="2994659">
                <a:moveTo>
                  <a:pt x="2375552" y="25400"/>
                </a:moveTo>
                <a:lnTo>
                  <a:pt x="1705559" y="25400"/>
                </a:lnTo>
                <a:lnTo>
                  <a:pt x="1752845" y="12700"/>
                </a:lnTo>
                <a:lnTo>
                  <a:pt x="2328267" y="12700"/>
                </a:lnTo>
                <a:lnTo>
                  <a:pt x="2375552" y="25400"/>
                </a:lnTo>
                <a:close/>
              </a:path>
              <a:path w="5224780" h="2994659">
                <a:moveTo>
                  <a:pt x="2562604" y="50800"/>
                </a:moveTo>
                <a:lnTo>
                  <a:pt x="1518508" y="50800"/>
                </a:lnTo>
                <a:lnTo>
                  <a:pt x="1611606" y="25400"/>
                </a:lnTo>
                <a:lnTo>
                  <a:pt x="2469506" y="25400"/>
                </a:lnTo>
                <a:lnTo>
                  <a:pt x="2562604" y="50800"/>
                </a:lnTo>
                <a:close/>
              </a:path>
              <a:path w="5224780" h="2994659">
                <a:moveTo>
                  <a:pt x="2700555" y="76200"/>
                </a:moveTo>
                <a:lnTo>
                  <a:pt x="1380557" y="76200"/>
                </a:lnTo>
                <a:lnTo>
                  <a:pt x="1472293" y="50800"/>
                </a:lnTo>
                <a:lnTo>
                  <a:pt x="2608819" y="50800"/>
                </a:lnTo>
                <a:lnTo>
                  <a:pt x="2700555" y="76200"/>
                </a:lnTo>
                <a:close/>
              </a:path>
              <a:path w="5224780" h="2994659">
                <a:moveTo>
                  <a:pt x="5224540" y="2994447"/>
                </a:moveTo>
                <a:lnTo>
                  <a:pt x="0" y="2994447"/>
                </a:lnTo>
                <a:lnTo>
                  <a:pt x="0" y="737355"/>
                </a:lnTo>
                <a:lnTo>
                  <a:pt x="681" y="736600"/>
                </a:lnTo>
                <a:lnTo>
                  <a:pt x="70617" y="685800"/>
                </a:lnTo>
                <a:lnTo>
                  <a:pt x="106191" y="660400"/>
                </a:lnTo>
                <a:lnTo>
                  <a:pt x="142161" y="622300"/>
                </a:lnTo>
                <a:lnTo>
                  <a:pt x="215271" y="571500"/>
                </a:lnTo>
                <a:lnTo>
                  <a:pt x="289906" y="520700"/>
                </a:lnTo>
                <a:lnTo>
                  <a:pt x="327784" y="495300"/>
                </a:lnTo>
                <a:lnTo>
                  <a:pt x="366027" y="482600"/>
                </a:lnTo>
                <a:lnTo>
                  <a:pt x="482904" y="406400"/>
                </a:lnTo>
                <a:lnTo>
                  <a:pt x="522562" y="381000"/>
                </a:lnTo>
                <a:lnTo>
                  <a:pt x="562561" y="368300"/>
                </a:lnTo>
                <a:lnTo>
                  <a:pt x="643560" y="317500"/>
                </a:lnTo>
                <a:lnTo>
                  <a:pt x="684551" y="304800"/>
                </a:lnTo>
                <a:lnTo>
                  <a:pt x="725863" y="279400"/>
                </a:lnTo>
                <a:lnTo>
                  <a:pt x="809427" y="254000"/>
                </a:lnTo>
                <a:lnTo>
                  <a:pt x="851670" y="228600"/>
                </a:lnTo>
                <a:lnTo>
                  <a:pt x="937051" y="203200"/>
                </a:lnTo>
                <a:lnTo>
                  <a:pt x="980180" y="177800"/>
                </a:lnTo>
                <a:lnTo>
                  <a:pt x="1335045" y="76200"/>
                </a:lnTo>
                <a:lnTo>
                  <a:pt x="2746067" y="76200"/>
                </a:lnTo>
                <a:lnTo>
                  <a:pt x="3100932" y="177800"/>
                </a:lnTo>
                <a:lnTo>
                  <a:pt x="3144061" y="203200"/>
                </a:lnTo>
                <a:lnTo>
                  <a:pt x="3229442" y="228600"/>
                </a:lnTo>
                <a:lnTo>
                  <a:pt x="3271685" y="254000"/>
                </a:lnTo>
                <a:lnTo>
                  <a:pt x="3355249" y="279400"/>
                </a:lnTo>
                <a:lnTo>
                  <a:pt x="3396561" y="304800"/>
                </a:lnTo>
                <a:lnTo>
                  <a:pt x="3437552" y="317500"/>
                </a:lnTo>
                <a:lnTo>
                  <a:pt x="3518551" y="368300"/>
                </a:lnTo>
                <a:lnTo>
                  <a:pt x="3558550" y="381000"/>
                </a:lnTo>
                <a:lnTo>
                  <a:pt x="3598208" y="406400"/>
                </a:lnTo>
                <a:lnTo>
                  <a:pt x="3715085" y="482600"/>
                </a:lnTo>
                <a:lnTo>
                  <a:pt x="3753328" y="495300"/>
                </a:lnTo>
                <a:lnTo>
                  <a:pt x="3791206" y="520700"/>
                </a:lnTo>
                <a:lnTo>
                  <a:pt x="3865841" y="571500"/>
                </a:lnTo>
                <a:lnTo>
                  <a:pt x="3938951" y="622300"/>
                </a:lnTo>
                <a:lnTo>
                  <a:pt x="3974921" y="660400"/>
                </a:lnTo>
                <a:lnTo>
                  <a:pt x="4010494" y="685800"/>
                </a:lnTo>
                <a:lnTo>
                  <a:pt x="4080431" y="736600"/>
                </a:lnTo>
                <a:lnTo>
                  <a:pt x="4114784" y="774700"/>
                </a:lnTo>
                <a:lnTo>
                  <a:pt x="4182234" y="825500"/>
                </a:lnTo>
                <a:lnTo>
                  <a:pt x="4215321" y="863600"/>
                </a:lnTo>
                <a:lnTo>
                  <a:pt x="4247976" y="889000"/>
                </a:lnTo>
                <a:lnTo>
                  <a:pt x="4280193" y="914400"/>
                </a:lnTo>
                <a:lnTo>
                  <a:pt x="4311968" y="952500"/>
                </a:lnTo>
                <a:lnTo>
                  <a:pt x="4343296" y="990600"/>
                </a:lnTo>
                <a:lnTo>
                  <a:pt x="4374172" y="1016000"/>
                </a:lnTo>
                <a:lnTo>
                  <a:pt x="4404589" y="1054100"/>
                </a:lnTo>
                <a:lnTo>
                  <a:pt x="4434545" y="1079500"/>
                </a:lnTo>
                <a:lnTo>
                  <a:pt x="4464032" y="1117600"/>
                </a:lnTo>
                <a:lnTo>
                  <a:pt x="4493047" y="1155700"/>
                </a:lnTo>
                <a:lnTo>
                  <a:pt x="4521584" y="1181100"/>
                </a:lnTo>
                <a:lnTo>
                  <a:pt x="4549638" y="1219200"/>
                </a:lnTo>
                <a:lnTo>
                  <a:pt x="4577205" y="1257300"/>
                </a:lnTo>
                <a:lnTo>
                  <a:pt x="4604278" y="1295400"/>
                </a:lnTo>
                <a:lnTo>
                  <a:pt x="4630853" y="1333500"/>
                </a:lnTo>
                <a:lnTo>
                  <a:pt x="4656925" y="1371600"/>
                </a:lnTo>
                <a:lnTo>
                  <a:pt x="4682489" y="1409700"/>
                </a:lnTo>
                <a:lnTo>
                  <a:pt x="4707539" y="1435100"/>
                </a:lnTo>
                <a:lnTo>
                  <a:pt x="4732071" y="1473200"/>
                </a:lnTo>
                <a:lnTo>
                  <a:pt x="4756080" y="1511300"/>
                </a:lnTo>
                <a:lnTo>
                  <a:pt x="4779560" y="1562100"/>
                </a:lnTo>
                <a:lnTo>
                  <a:pt x="4802506" y="1600200"/>
                </a:lnTo>
                <a:lnTo>
                  <a:pt x="4824914" y="1638300"/>
                </a:lnTo>
                <a:lnTo>
                  <a:pt x="4846778" y="1676400"/>
                </a:lnTo>
                <a:lnTo>
                  <a:pt x="4868094" y="1714500"/>
                </a:lnTo>
                <a:lnTo>
                  <a:pt x="4888855" y="1752600"/>
                </a:lnTo>
                <a:lnTo>
                  <a:pt x="4909058" y="1790700"/>
                </a:lnTo>
                <a:lnTo>
                  <a:pt x="4928696" y="1841500"/>
                </a:lnTo>
                <a:lnTo>
                  <a:pt x="4947766" y="1879600"/>
                </a:lnTo>
                <a:lnTo>
                  <a:pt x="4966261" y="1917700"/>
                </a:lnTo>
                <a:lnTo>
                  <a:pt x="4984177" y="1955800"/>
                </a:lnTo>
                <a:lnTo>
                  <a:pt x="5001508" y="2006600"/>
                </a:lnTo>
                <a:lnTo>
                  <a:pt x="5018251" y="2044700"/>
                </a:lnTo>
                <a:lnTo>
                  <a:pt x="5034399" y="2082800"/>
                </a:lnTo>
                <a:lnTo>
                  <a:pt x="5049947" y="2133600"/>
                </a:lnTo>
                <a:lnTo>
                  <a:pt x="5064891" y="2171700"/>
                </a:lnTo>
                <a:lnTo>
                  <a:pt x="5079225" y="2222500"/>
                </a:lnTo>
                <a:lnTo>
                  <a:pt x="5092944" y="2260600"/>
                </a:lnTo>
                <a:lnTo>
                  <a:pt x="5106044" y="2311400"/>
                </a:lnTo>
                <a:lnTo>
                  <a:pt x="5118519" y="2349500"/>
                </a:lnTo>
                <a:lnTo>
                  <a:pt x="5130363" y="2400300"/>
                </a:lnTo>
                <a:lnTo>
                  <a:pt x="5141573" y="2438400"/>
                </a:lnTo>
                <a:lnTo>
                  <a:pt x="5152143" y="2489200"/>
                </a:lnTo>
                <a:lnTo>
                  <a:pt x="5162067" y="2527300"/>
                </a:lnTo>
                <a:lnTo>
                  <a:pt x="5171341" y="2578100"/>
                </a:lnTo>
                <a:lnTo>
                  <a:pt x="5179960" y="2628900"/>
                </a:lnTo>
                <a:lnTo>
                  <a:pt x="5187919" y="2667000"/>
                </a:lnTo>
                <a:lnTo>
                  <a:pt x="5195212" y="2717800"/>
                </a:lnTo>
                <a:lnTo>
                  <a:pt x="5201835" y="2768600"/>
                </a:lnTo>
                <a:lnTo>
                  <a:pt x="5207782" y="2806700"/>
                </a:lnTo>
                <a:lnTo>
                  <a:pt x="5213048" y="2857500"/>
                </a:lnTo>
                <a:lnTo>
                  <a:pt x="5217629" y="2908300"/>
                </a:lnTo>
                <a:lnTo>
                  <a:pt x="5221519" y="2946400"/>
                </a:lnTo>
                <a:lnTo>
                  <a:pt x="5224540" y="2994447"/>
                </a:lnTo>
                <a:close/>
              </a:path>
            </a:pathLst>
          </a:custGeom>
          <a:solidFill>
            <a:srgbClr val="0A61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3745710" cy="296959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996247"/>
            <a:ext cx="2101850" cy="2291080"/>
          </a:xfrm>
          <a:custGeom>
            <a:avLst/>
            <a:gdLst/>
            <a:ahLst/>
            <a:cxnLst/>
            <a:rect l="l" t="t" r="r" b="b"/>
            <a:pathLst>
              <a:path w="2101850" h="2291079">
                <a:moveTo>
                  <a:pt x="0" y="1812885"/>
                </a:moveTo>
                <a:lnTo>
                  <a:pt x="0" y="1615324"/>
                </a:lnTo>
                <a:lnTo>
                  <a:pt x="21024" y="1615404"/>
                </a:lnTo>
                <a:lnTo>
                  <a:pt x="48781" y="1628070"/>
                </a:lnTo>
                <a:lnTo>
                  <a:pt x="63935" y="1648513"/>
                </a:lnTo>
                <a:lnTo>
                  <a:pt x="71758" y="1674078"/>
                </a:lnTo>
                <a:lnTo>
                  <a:pt x="72442" y="1702213"/>
                </a:lnTo>
                <a:lnTo>
                  <a:pt x="66180" y="1730367"/>
                </a:lnTo>
                <a:lnTo>
                  <a:pt x="45791" y="1768195"/>
                </a:lnTo>
                <a:lnTo>
                  <a:pt x="16880" y="1800123"/>
                </a:lnTo>
                <a:lnTo>
                  <a:pt x="0" y="1812885"/>
                </a:lnTo>
                <a:close/>
              </a:path>
              <a:path w="2101850" h="2291079">
                <a:moveTo>
                  <a:pt x="679475" y="1319746"/>
                </a:moveTo>
                <a:lnTo>
                  <a:pt x="649631" y="1317848"/>
                </a:lnTo>
                <a:lnTo>
                  <a:pt x="623596" y="1304561"/>
                </a:lnTo>
                <a:lnTo>
                  <a:pt x="604968" y="1279430"/>
                </a:lnTo>
                <a:lnTo>
                  <a:pt x="597344" y="1242000"/>
                </a:lnTo>
                <a:lnTo>
                  <a:pt x="603894" y="1204789"/>
                </a:lnTo>
                <a:lnTo>
                  <a:pt x="622879" y="1171415"/>
                </a:lnTo>
                <a:lnTo>
                  <a:pt x="650538" y="1146480"/>
                </a:lnTo>
                <a:lnTo>
                  <a:pt x="683109" y="1134588"/>
                </a:lnTo>
                <a:lnTo>
                  <a:pt x="715331" y="1139098"/>
                </a:lnTo>
                <a:lnTo>
                  <a:pt x="742084" y="1157784"/>
                </a:lnTo>
                <a:lnTo>
                  <a:pt x="759819" y="1186865"/>
                </a:lnTo>
                <a:lnTo>
                  <a:pt x="764984" y="1222563"/>
                </a:lnTo>
                <a:lnTo>
                  <a:pt x="755883" y="1261664"/>
                </a:lnTo>
                <a:lnTo>
                  <a:pt x="736199" y="1291198"/>
                </a:lnTo>
                <a:lnTo>
                  <a:pt x="709531" y="1310711"/>
                </a:lnTo>
                <a:lnTo>
                  <a:pt x="679475" y="1319746"/>
                </a:lnTo>
                <a:close/>
              </a:path>
              <a:path w="2101850" h="2291079">
                <a:moveTo>
                  <a:pt x="291874" y="2146742"/>
                </a:moveTo>
                <a:lnTo>
                  <a:pt x="262003" y="2144830"/>
                </a:lnTo>
                <a:lnTo>
                  <a:pt x="235920" y="2131535"/>
                </a:lnTo>
                <a:lnTo>
                  <a:pt x="217211" y="2106402"/>
                </a:lnTo>
                <a:lnTo>
                  <a:pt x="209461" y="2068971"/>
                </a:lnTo>
                <a:lnTo>
                  <a:pt x="216568" y="2031876"/>
                </a:lnTo>
                <a:lnTo>
                  <a:pt x="235610" y="1998539"/>
                </a:lnTo>
                <a:lnTo>
                  <a:pt x="263173" y="1973566"/>
                </a:lnTo>
                <a:lnTo>
                  <a:pt x="295839" y="1961559"/>
                </a:lnTo>
                <a:lnTo>
                  <a:pt x="301535" y="1961379"/>
                </a:lnTo>
                <a:lnTo>
                  <a:pt x="307185" y="1961805"/>
                </a:lnTo>
                <a:lnTo>
                  <a:pt x="348643" y="1979138"/>
                </a:lnTo>
                <a:lnTo>
                  <a:pt x="372173" y="2010731"/>
                </a:lnTo>
                <a:lnTo>
                  <a:pt x="378138" y="2038413"/>
                </a:lnTo>
                <a:lnTo>
                  <a:pt x="378128" y="2044077"/>
                </a:lnTo>
                <a:lnTo>
                  <a:pt x="368350" y="2088772"/>
                </a:lnTo>
                <a:lnTo>
                  <a:pt x="321946" y="2137732"/>
                </a:lnTo>
                <a:lnTo>
                  <a:pt x="291874" y="2146742"/>
                </a:lnTo>
                <a:close/>
              </a:path>
              <a:path w="2101850" h="2291079">
                <a:moveTo>
                  <a:pt x="1325623" y="585251"/>
                </a:moveTo>
                <a:lnTo>
                  <a:pt x="1277087" y="552005"/>
                </a:lnTo>
                <a:lnTo>
                  <a:pt x="1256644" y="485000"/>
                </a:lnTo>
                <a:lnTo>
                  <a:pt x="1249644" y="419140"/>
                </a:lnTo>
                <a:lnTo>
                  <a:pt x="1252929" y="386430"/>
                </a:lnTo>
                <a:lnTo>
                  <a:pt x="1263338" y="345980"/>
                </a:lnTo>
                <a:lnTo>
                  <a:pt x="1282845" y="309635"/>
                </a:lnTo>
                <a:lnTo>
                  <a:pt x="1311908" y="280355"/>
                </a:lnTo>
                <a:lnTo>
                  <a:pt x="1348139" y="260560"/>
                </a:lnTo>
                <a:lnTo>
                  <a:pt x="1385380" y="259000"/>
                </a:lnTo>
                <a:lnTo>
                  <a:pt x="1419166" y="272938"/>
                </a:lnTo>
                <a:lnTo>
                  <a:pt x="1465630" y="333805"/>
                </a:lnTo>
                <a:lnTo>
                  <a:pt x="1474077" y="376059"/>
                </a:lnTo>
                <a:lnTo>
                  <a:pt x="1474820" y="397623"/>
                </a:lnTo>
                <a:lnTo>
                  <a:pt x="1474310" y="408387"/>
                </a:lnTo>
                <a:lnTo>
                  <a:pt x="1466464" y="450757"/>
                </a:lnTo>
                <a:lnTo>
                  <a:pt x="1449663" y="490440"/>
                </a:lnTo>
                <a:lnTo>
                  <a:pt x="1421446" y="529061"/>
                </a:lnTo>
                <a:lnTo>
                  <a:pt x="1391712" y="556378"/>
                </a:lnTo>
                <a:lnTo>
                  <a:pt x="1358562" y="576751"/>
                </a:lnTo>
                <a:lnTo>
                  <a:pt x="1325623" y="585251"/>
                </a:lnTo>
                <a:close/>
              </a:path>
              <a:path w="2101850" h="2291079">
                <a:moveTo>
                  <a:pt x="2013700" y="205281"/>
                </a:moveTo>
                <a:lnTo>
                  <a:pt x="1976631" y="202561"/>
                </a:lnTo>
                <a:lnTo>
                  <a:pt x="1944804" y="182814"/>
                </a:lnTo>
                <a:lnTo>
                  <a:pt x="1923798" y="148044"/>
                </a:lnTo>
                <a:lnTo>
                  <a:pt x="1918017" y="108758"/>
                </a:lnTo>
                <a:lnTo>
                  <a:pt x="1925415" y="69633"/>
                </a:lnTo>
                <a:lnTo>
                  <a:pt x="1943949" y="35346"/>
                </a:lnTo>
                <a:lnTo>
                  <a:pt x="1971574" y="10576"/>
                </a:lnTo>
                <a:lnTo>
                  <a:pt x="2006246" y="0"/>
                </a:lnTo>
                <a:lnTo>
                  <a:pt x="2045920" y="8295"/>
                </a:lnTo>
                <a:lnTo>
                  <a:pt x="2083263" y="41086"/>
                </a:lnTo>
                <a:lnTo>
                  <a:pt x="2101595" y="87268"/>
                </a:lnTo>
                <a:lnTo>
                  <a:pt x="2099959" y="131968"/>
                </a:lnTo>
                <a:lnTo>
                  <a:pt x="2081005" y="167916"/>
                </a:lnTo>
                <a:lnTo>
                  <a:pt x="2050372" y="193044"/>
                </a:lnTo>
                <a:lnTo>
                  <a:pt x="2013700" y="205281"/>
                </a:lnTo>
                <a:close/>
              </a:path>
              <a:path w="2101850" h="2291079">
                <a:moveTo>
                  <a:pt x="1553349" y="2027255"/>
                </a:moveTo>
                <a:lnTo>
                  <a:pt x="1491477" y="2014173"/>
                </a:lnTo>
                <a:lnTo>
                  <a:pt x="1427452" y="1979040"/>
                </a:lnTo>
                <a:lnTo>
                  <a:pt x="1376425" y="1927055"/>
                </a:lnTo>
                <a:lnTo>
                  <a:pt x="1362954" y="1864198"/>
                </a:lnTo>
                <a:lnTo>
                  <a:pt x="1377974" y="1830562"/>
                </a:lnTo>
                <a:lnTo>
                  <a:pt x="1411592" y="1796451"/>
                </a:lnTo>
                <a:lnTo>
                  <a:pt x="1447175" y="1776156"/>
                </a:lnTo>
                <a:lnTo>
                  <a:pt x="1486643" y="1764849"/>
                </a:lnTo>
                <a:lnTo>
                  <a:pt x="1529868" y="1762347"/>
                </a:lnTo>
                <a:lnTo>
                  <a:pt x="1545618" y="1763493"/>
                </a:lnTo>
                <a:lnTo>
                  <a:pt x="1591520" y="1775799"/>
                </a:lnTo>
                <a:lnTo>
                  <a:pt x="1632041" y="1800338"/>
                </a:lnTo>
                <a:lnTo>
                  <a:pt x="1657965" y="1833404"/>
                </a:lnTo>
                <a:lnTo>
                  <a:pt x="1672480" y="1872795"/>
                </a:lnTo>
                <a:lnTo>
                  <a:pt x="1675090" y="1897938"/>
                </a:lnTo>
                <a:lnTo>
                  <a:pt x="1674913" y="1906352"/>
                </a:lnTo>
                <a:lnTo>
                  <a:pt x="1661864" y="1957970"/>
                </a:lnTo>
                <a:lnTo>
                  <a:pt x="1635585" y="1994164"/>
                </a:lnTo>
                <a:lnTo>
                  <a:pt x="1601315" y="2016662"/>
                </a:lnTo>
                <a:lnTo>
                  <a:pt x="1561596" y="2026826"/>
                </a:lnTo>
                <a:lnTo>
                  <a:pt x="1553349" y="2027255"/>
                </a:lnTo>
                <a:close/>
              </a:path>
              <a:path w="2101850" h="2291079">
                <a:moveTo>
                  <a:pt x="1992254" y="1234688"/>
                </a:moveTo>
                <a:lnTo>
                  <a:pt x="1955153" y="1231947"/>
                </a:lnTo>
                <a:lnTo>
                  <a:pt x="1923312" y="1212129"/>
                </a:lnTo>
                <a:lnTo>
                  <a:pt x="1902685" y="1177359"/>
                </a:lnTo>
                <a:lnTo>
                  <a:pt x="1897180" y="1138073"/>
                </a:lnTo>
                <a:lnTo>
                  <a:pt x="1904772" y="1098948"/>
                </a:lnTo>
                <a:lnTo>
                  <a:pt x="1923438" y="1064661"/>
                </a:lnTo>
                <a:lnTo>
                  <a:pt x="1951156" y="1039891"/>
                </a:lnTo>
                <a:lnTo>
                  <a:pt x="1985903" y="1029315"/>
                </a:lnTo>
                <a:lnTo>
                  <a:pt x="2025655" y="1037610"/>
                </a:lnTo>
                <a:lnTo>
                  <a:pt x="2025041" y="1037610"/>
                </a:lnTo>
                <a:lnTo>
                  <a:pt x="2035754" y="1044187"/>
                </a:lnTo>
                <a:lnTo>
                  <a:pt x="2068586" y="1081234"/>
                </a:lnTo>
                <a:lnTo>
                  <a:pt x="2080102" y="1116584"/>
                </a:lnTo>
                <a:lnTo>
                  <a:pt x="2078538" y="1161298"/>
                </a:lnTo>
                <a:lnTo>
                  <a:pt x="2059603" y="1197277"/>
                </a:lnTo>
                <a:lnTo>
                  <a:pt x="2028956" y="1222436"/>
                </a:lnTo>
                <a:lnTo>
                  <a:pt x="1992254" y="1234688"/>
                </a:lnTo>
                <a:close/>
              </a:path>
              <a:path w="2101850" h="2291079">
                <a:moveTo>
                  <a:pt x="1315154" y="1181538"/>
                </a:moveTo>
                <a:lnTo>
                  <a:pt x="1278047" y="1178920"/>
                </a:lnTo>
                <a:lnTo>
                  <a:pt x="1246205" y="1159344"/>
                </a:lnTo>
                <a:lnTo>
                  <a:pt x="1225275" y="1124574"/>
                </a:lnTo>
                <a:lnTo>
                  <a:pt x="1219547" y="1085288"/>
                </a:lnTo>
                <a:lnTo>
                  <a:pt x="1226982" y="1046162"/>
                </a:lnTo>
                <a:lnTo>
                  <a:pt x="1245539" y="1011876"/>
                </a:lnTo>
                <a:lnTo>
                  <a:pt x="1273175" y="987106"/>
                </a:lnTo>
                <a:lnTo>
                  <a:pt x="1307851" y="976529"/>
                </a:lnTo>
                <a:lnTo>
                  <a:pt x="1347525" y="984825"/>
                </a:lnTo>
                <a:lnTo>
                  <a:pt x="1384869" y="1017616"/>
                </a:lnTo>
                <a:lnTo>
                  <a:pt x="1403200" y="1063798"/>
                </a:lnTo>
                <a:lnTo>
                  <a:pt x="1401549" y="1108328"/>
                </a:lnTo>
                <a:lnTo>
                  <a:pt x="1382557" y="1144173"/>
                </a:lnTo>
                <a:lnTo>
                  <a:pt x="1351875" y="1169267"/>
                </a:lnTo>
                <a:lnTo>
                  <a:pt x="1315154" y="1181538"/>
                </a:lnTo>
                <a:close/>
              </a:path>
              <a:path w="2101850" h="2291079">
                <a:moveTo>
                  <a:pt x="686875" y="2290752"/>
                </a:moveTo>
                <a:lnTo>
                  <a:pt x="531510" y="2290752"/>
                </a:lnTo>
                <a:lnTo>
                  <a:pt x="534096" y="2287274"/>
                </a:lnTo>
                <a:lnTo>
                  <a:pt x="568522" y="2264010"/>
                </a:lnTo>
                <a:lnTo>
                  <a:pt x="606709" y="2254155"/>
                </a:lnTo>
                <a:lnTo>
                  <a:pt x="644052" y="2258301"/>
                </a:lnTo>
                <a:lnTo>
                  <a:pt x="675945" y="2277044"/>
                </a:lnTo>
                <a:lnTo>
                  <a:pt x="676274" y="2277044"/>
                </a:lnTo>
                <a:lnTo>
                  <a:pt x="684770" y="2287605"/>
                </a:lnTo>
                <a:lnTo>
                  <a:pt x="686875" y="2290752"/>
                </a:lnTo>
                <a:close/>
              </a:path>
              <a:path w="2101850" h="2291079">
                <a:moveTo>
                  <a:pt x="676274" y="2277044"/>
                </a:moveTo>
                <a:lnTo>
                  <a:pt x="675945" y="2277044"/>
                </a:lnTo>
                <a:lnTo>
                  <a:pt x="675945" y="2276635"/>
                </a:lnTo>
                <a:lnTo>
                  <a:pt x="676274" y="2277044"/>
                </a:lnTo>
                <a:close/>
              </a:path>
              <a:path w="2101850" h="2291079">
                <a:moveTo>
                  <a:pt x="809401" y="2027643"/>
                </a:moveTo>
                <a:lnTo>
                  <a:pt x="761044" y="1994857"/>
                </a:lnTo>
                <a:lnTo>
                  <a:pt x="740626" y="1927392"/>
                </a:lnTo>
                <a:lnTo>
                  <a:pt x="733549" y="1861636"/>
                </a:lnTo>
                <a:lnTo>
                  <a:pt x="736854" y="1828972"/>
                </a:lnTo>
                <a:lnTo>
                  <a:pt x="747312" y="1788583"/>
                </a:lnTo>
                <a:lnTo>
                  <a:pt x="766765" y="1752264"/>
                </a:lnTo>
                <a:lnTo>
                  <a:pt x="795758" y="1722984"/>
                </a:lnTo>
                <a:lnTo>
                  <a:pt x="831917" y="1703156"/>
                </a:lnTo>
                <a:lnTo>
                  <a:pt x="869275" y="1701506"/>
                </a:lnTo>
                <a:lnTo>
                  <a:pt x="903122" y="1715432"/>
                </a:lnTo>
                <a:lnTo>
                  <a:pt x="949612" y="1776196"/>
                </a:lnTo>
                <a:lnTo>
                  <a:pt x="958001" y="1818518"/>
                </a:lnTo>
                <a:lnTo>
                  <a:pt x="958715" y="1840110"/>
                </a:lnTo>
                <a:lnTo>
                  <a:pt x="958191" y="1850887"/>
                </a:lnTo>
                <a:lnTo>
                  <a:pt x="950295" y="1893303"/>
                </a:lnTo>
                <a:lnTo>
                  <a:pt x="933451" y="1933027"/>
                </a:lnTo>
                <a:lnTo>
                  <a:pt x="905310" y="1971712"/>
                </a:lnTo>
                <a:lnTo>
                  <a:pt x="875566" y="1999256"/>
                </a:lnTo>
                <a:lnTo>
                  <a:pt x="842369" y="2019664"/>
                </a:lnTo>
                <a:lnTo>
                  <a:pt x="809401" y="2027643"/>
                </a:lnTo>
                <a:close/>
              </a:path>
            </a:pathLst>
          </a:custGeom>
          <a:solidFill>
            <a:srgbClr val="FFD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3379161" y="1"/>
            <a:ext cx="4909185" cy="10284460"/>
            <a:chOff x="13379161" y="1"/>
            <a:chExt cx="4909185" cy="10284460"/>
          </a:xfrm>
        </p:grpSpPr>
        <p:sp>
          <p:nvSpPr>
            <p:cNvPr id="7" name="object 7"/>
            <p:cNvSpPr/>
            <p:nvPr/>
          </p:nvSpPr>
          <p:spPr>
            <a:xfrm>
              <a:off x="16422290" y="7075391"/>
              <a:ext cx="1866264" cy="2776220"/>
            </a:xfrm>
            <a:custGeom>
              <a:avLst/>
              <a:gdLst/>
              <a:ahLst/>
              <a:cxnLst/>
              <a:rect l="l" t="t" r="r" b="b"/>
              <a:pathLst>
                <a:path w="1866265" h="2776220">
                  <a:moveTo>
                    <a:pt x="684458" y="2775835"/>
                  </a:moveTo>
                  <a:lnTo>
                    <a:pt x="644207" y="2756392"/>
                  </a:lnTo>
                  <a:lnTo>
                    <a:pt x="622269" y="2720018"/>
                  </a:lnTo>
                  <a:lnTo>
                    <a:pt x="616179" y="2673500"/>
                  </a:lnTo>
                  <a:lnTo>
                    <a:pt x="623471" y="2623623"/>
                  </a:lnTo>
                  <a:lnTo>
                    <a:pt x="641678" y="2577174"/>
                  </a:lnTo>
                  <a:lnTo>
                    <a:pt x="672886" y="2530971"/>
                  </a:lnTo>
                  <a:lnTo>
                    <a:pt x="715775" y="2495336"/>
                  </a:lnTo>
                  <a:lnTo>
                    <a:pt x="754730" y="2482085"/>
                  </a:lnTo>
                  <a:lnTo>
                    <a:pt x="771455" y="2482706"/>
                  </a:lnTo>
                  <a:lnTo>
                    <a:pt x="809318" y="2498814"/>
                  </a:lnTo>
                  <a:lnTo>
                    <a:pt x="834520" y="2552137"/>
                  </a:lnTo>
                  <a:lnTo>
                    <a:pt x="835252" y="2585156"/>
                  </a:lnTo>
                  <a:lnTo>
                    <a:pt x="829786" y="2618502"/>
                  </a:lnTo>
                  <a:lnTo>
                    <a:pt x="815065" y="2660594"/>
                  </a:lnTo>
                  <a:lnTo>
                    <a:pt x="791452" y="2704965"/>
                  </a:lnTo>
                  <a:lnTo>
                    <a:pt x="760667" y="2744023"/>
                  </a:lnTo>
                  <a:lnTo>
                    <a:pt x="724429" y="2770177"/>
                  </a:lnTo>
                  <a:lnTo>
                    <a:pt x="684458" y="2775835"/>
                  </a:lnTo>
                  <a:close/>
                </a:path>
                <a:path w="1866265" h="2776220">
                  <a:moveTo>
                    <a:pt x="75103" y="2474672"/>
                  </a:moveTo>
                  <a:lnTo>
                    <a:pt x="36129" y="2469622"/>
                  </a:lnTo>
                  <a:lnTo>
                    <a:pt x="11671" y="2448703"/>
                  </a:lnTo>
                  <a:lnTo>
                    <a:pt x="153" y="2416414"/>
                  </a:lnTo>
                  <a:lnTo>
                    <a:pt x="0" y="2377254"/>
                  </a:lnTo>
                  <a:lnTo>
                    <a:pt x="9635" y="2335721"/>
                  </a:lnTo>
                  <a:lnTo>
                    <a:pt x="27485" y="2296313"/>
                  </a:lnTo>
                  <a:lnTo>
                    <a:pt x="51973" y="2263530"/>
                  </a:lnTo>
                  <a:lnTo>
                    <a:pt x="108062" y="2220964"/>
                  </a:lnTo>
                  <a:lnTo>
                    <a:pt x="173353" y="2194582"/>
                  </a:lnTo>
                  <a:lnTo>
                    <a:pt x="215252" y="2185438"/>
                  </a:lnTo>
                  <a:lnTo>
                    <a:pt x="229642" y="2184828"/>
                  </a:lnTo>
                  <a:lnTo>
                    <a:pt x="244031" y="2185438"/>
                  </a:lnTo>
                  <a:lnTo>
                    <a:pt x="285931" y="2194582"/>
                  </a:lnTo>
                  <a:lnTo>
                    <a:pt x="320184" y="2221569"/>
                  </a:lnTo>
                  <a:lnTo>
                    <a:pt x="338076" y="2261327"/>
                  </a:lnTo>
                  <a:lnTo>
                    <a:pt x="339588" y="2275905"/>
                  </a:lnTo>
                  <a:lnTo>
                    <a:pt x="339459" y="2283214"/>
                  </a:lnTo>
                  <a:lnTo>
                    <a:pt x="323331" y="2331294"/>
                  </a:lnTo>
                  <a:lnTo>
                    <a:pt x="292937" y="2368772"/>
                  </a:lnTo>
                  <a:lnTo>
                    <a:pt x="252098" y="2402049"/>
                  </a:lnTo>
                  <a:lnTo>
                    <a:pt x="205356" y="2430200"/>
                  </a:lnTo>
                  <a:lnTo>
                    <a:pt x="157249" y="2452304"/>
                  </a:lnTo>
                  <a:lnTo>
                    <a:pt x="112318" y="2467435"/>
                  </a:lnTo>
                  <a:lnTo>
                    <a:pt x="75103" y="2474672"/>
                  </a:lnTo>
                  <a:close/>
                </a:path>
                <a:path w="1866265" h="2776220">
                  <a:moveTo>
                    <a:pt x="334838" y="1618184"/>
                  </a:moveTo>
                  <a:lnTo>
                    <a:pt x="303176" y="1612411"/>
                  </a:lnTo>
                  <a:lnTo>
                    <a:pt x="281780" y="1589718"/>
                  </a:lnTo>
                  <a:lnTo>
                    <a:pt x="274878" y="1545813"/>
                  </a:lnTo>
                  <a:lnTo>
                    <a:pt x="276545" y="1531590"/>
                  </a:lnTo>
                  <a:lnTo>
                    <a:pt x="288720" y="1490724"/>
                  </a:lnTo>
                  <a:lnTo>
                    <a:pt x="310882" y="1454290"/>
                  </a:lnTo>
                  <a:lnTo>
                    <a:pt x="340254" y="1424511"/>
                  </a:lnTo>
                  <a:lnTo>
                    <a:pt x="384467" y="1392492"/>
                  </a:lnTo>
                  <a:lnTo>
                    <a:pt x="441452" y="1364983"/>
                  </a:lnTo>
                  <a:lnTo>
                    <a:pt x="474986" y="1356051"/>
                  </a:lnTo>
                  <a:lnTo>
                    <a:pt x="506869" y="1356173"/>
                  </a:lnTo>
                  <a:lnTo>
                    <a:pt x="534627" y="1368838"/>
                  </a:lnTo>
                  <a:lnTo>
                    <a:pt x="549780" y="1389282"/>
                  </a:lnTo>
                  <a:lnTo>
                    <a:pt x="557603" y="1414847"/>
                  </a:lnTo>
                  <a:lnTo>
                    <a:pt x="558287" y="1442982"/>
                  </a:lnTo>
                  <a:lnTo>
                    <a:pt x="552025" y="1471136"/>
                  </a:lnTo>
                  <a:lnTo>
                    <a:pt x="531636" y="1508963"/>
                  </a:lnTo>
                  <a:lnTo>
                    <a:pt x="502725" y="1540892"/>
                  </a:lnTo>
                  <a:lnTo>
                    <a:pt x="449129" y="1576885"/>
                  </a:lnTo>
                  <a:lnTo>
                    <a:pt x="412042" y="1596129"/>
                  </a:lnTo>
                  <a:lnTo>
                    <a:pt x="372536" y="1611326"/>
                  </a:lnTo>
                  <a:lnTo>
                    <a:pt x="334838" y="1618184"/>
                  </a:lnTo>
                  <a:close/>
                </a:path>
                <a:path w="1866265" h="2776220">
                  <a:moveTo>
                    <a:pt x="1165321" y="1060514"/>
                  </a:moveTo>
                  <a:lnTo>
                    <a:pt x="1135476" y="1058616"/>
                  </a:lnTo>
                  <a:lnTo>
                    <a:pt x="1109441" y="1045330"/>
                  </a:lnTo>
                  <a:lnTo>
                    <a:pt x="1090813" y="1020199"/>
                  </a:lnTo>
                  <a:lnTo>
                    <a:pt x="1083190" y="982768"/>
                  </a:lnTo>
                  <a:lnTo>
                    <a:pt x="1089740" y="945558"/>
                  </a:lnTo>
                  <a:lnTo>
                    <a:pt x="1108724" y="912183"/>
                  </a:lnTo>
                  <a:lnTo>
                    <a:pt x="1136383" y="887248"/>
                  </a:lnTo>
                  <a:lnTo>
                    <a:pt x="1168954" y="875356"/>
                  </a:lnTo>
                  <a:lnTo>
                    <a:pt x="1201176" y="879867"/>
                  </a:lnTo>
                  <a:lnTo>
                    <a:pt x="1227930" y="898552"/>
                  </a:lnTo>
                  <a:lnTo>
                    <a:pt x="1245664" y="927633"/>
                  </a:lnTo>
                  <a:lnTo>
                    <a:pt x="1250829" y="963332"/>
                  </a:lnTo>
                  <a:lnTo>
                    <a:pt x="1241728" y="1002433"/>
                  </a:lnTo>
                  <a:lnTo>
                    <a:pt x="1222045" y="1031967"/>
                  </a:lnTo>
                  <a:lnTo>
                    <a:pt x="1195376" y="1051479"/>
                  </a:lnTo>
                  <a:lnTo>
                    <a:pt x="1165321" y="1060514"/>
                  </a:lnTo>
                  <a:close/>
                </a:path>
                <a:path w="1866265" h="2776220">
                  <a:moveTo>
                    <a:pt x="777719" y="1887511"/>
                  </a:moveTo>
                  <a:lnTo>
                    <a:pt x="747848" y="1885598"/>
                  </a:lnTo>
                  <a:lnTo>
                    <a:pt x="721766" y="1872304"/>
                  </a:lnTo>
                  <a:lnTo>
                    <a:pt x="703056" y="1847170"/>
                  </a:lnTo>
                  <a:lnTo>
                    <a:pt x="695306" y="1809740"/>
                  </a:lnTo>
                  <a:lnTo>
                    <a:pt x="702413" y="1772644"/>
                  </a:lnTo>
                  <a:lnTo>
                    <a:pt x="721455" y="1739308"/>
                  </a:lnTo>
                  <a:lnTo>
                    <a:pt x="749018" y="1714335"/>
                  </a:lnTo>
                  <a:lnTo>
                    <a:pt x="781685" y="1702327"/>
                  </a:lnTo>
                  <a:lnTo>
                    <a:pt x="787380" y="1702147"/>
                  </a:lnTo>
                  <a:lnTo>
                    <a:pt x="793030" y="1702573"/>
                  </a:lnTo>
                  <a:lnTo>
                    <a:pt x="834489" y="1719907"/>
                  </a:lnTo>
                  <a:lnTo>
                    <a:pt x="858018" y="1751500"/>
                  </a:lnTo>
                  <a:lnTo>
                    <a:pt x="863983" y="1779182"/>
                  </a:lnTo>
                  <a:lnTo>
                    <a:pt x="863973" y="1784845"/>
                  </a:lnTo>
                  <a:lnTo>
                    <a:pt x="854195" y="1829541"/>
                  </a:lnTo>
                  <a:lnTo>
                    <a:pt x="807791" y="1878500"/>
                  </a:lnTo>
                  <a:lnTo>
                    <a:pt x="777719" y="1887511"/>
                  </a:lnTo>
                  <a:close/>
                </a:path>
                <a:path w="1866265" h="2776220">
                  <a:moveTo>
                    <a:pt x="1811469" y="326020"/>
                  </a:moveTo>
                  <a:lnTo>
                    <a:pt x="1762932" y="292773"/>
                  </a:lnTo>
                  <a:lnTo>
                    <a:pt x="1742489" y="225769"/>
                  </a:lnTo>
                  <a:lnTo>
                    <a:pt x="1735489" y="159914"/>
                  </a:lnTo>
                  <a:lnTo>
                    <a:pt x="1738774" y="127198"/>
                  </a:lnTo>
                  <a:lnTo>
                    <a:pt x="1749183" y="86748"/>
                  </a:lnTo>
                  <a:lnTo>
                    <a:pt x="1768690" y="50403"/>
                  </a:lnTo>
                  <a:lnTo>
                    <a:pt x="1797753" y="21124"/>
                  </a:lnTo>
                  <a:lnTo>
                    <a:pt x="1833984" y="1328"/>
                  </a:lnTo>
                  <a:lnTo>
                    <a:pt x="1865709" y="0"/>
                  </a:lnTo>
                  <a:lnTo>
                    <a:pt x="1865709" y="304428"/>
                  </a:lnTo>
                  <a:lnTo>
                    <a:pt x="1844407" y="317520"/>
                  </a:lnTo>
                  <a:lnTo>
                    <a:pt x="1811469" y="326020"/>
                  </a:lnTo>
                  <a:close/>
                </a:path>
                <a:path w="1866265" h="2776220">
                  <a:moveTo>
                    <a:pt x="1865709" y="1672088"/>
                  </a:moveTo>
                  <a:lnTo>
                    <a:pt x="1862271" y="1667824"/>
                  </a:lnTo>
                  <a:lnTo>
                    <a:pt x="1849306" y="1637380"/>
                  </a:lnTo>
                  <a:lnTo>
                    <a:pt x="1848799" y="1604967"/>
                  </a:lnTo>
                  <a:lnTo>
                    <a:pt x="1863820" y="1571331"/>
                  </a:lnTo>
                  <a:lnTo>
                    <a:pt x="1865709" y="1569414"/>
                  </a:lnTo>
                  <a:lnTo>
                    <a:pt x="1865709" y="1672088"/>
                  </a:lnTo>
                  <a:close/>
                </a:path>
                <a:path w="1866265" h="2776220">
                  <a:moveTo>
                    <a:pt x="1800999" y="922307"/>
                  </a:moveTo>
                  <a:lnTo>
                    <a:pt x="1763892" y="919689"/>
                  </a:lnTo>
                  <a:lnTo>
                    <a:pt x="1732050" y="900112"/>
                  </a:lnTo>
                  <a:lnTo>
                    <a:pt x="1711120" y="865343"/>
                  </a:lnTo>
                  <a:lnTo>
                    <a:pt x="1705393" y="826056"/>
                  </a:lnTo>
                  <a:lnTo>
                    <a:pt x="1712828" y="786931"/>
                  </a:lnTo>
                  <a:lnTo>
                    <a:pt x="1731384" y="752644"/>
                  </a:lnTo>
                  <a:lnTo>
                    <a:pt x="1759020" y="727874"/>
                  </a:lnTo>
                  <a:lnTo>
                    <a:pt x="1793696" y="717298"/>
                  </a:lnTo>
                  <a:lnTo>
                    <a:pt x="1833370" y="725593"/>
                  </a:lnTo>
                  <a:lnTo>
                    <a:pt x="1844186" y="732107"/>
                  </a:lnTo>
                  <a:lnTo>
                    <a:pt x="1854016" y="739743"/>
                  </a:lnTo>
                  <a:lnTo>
                    <a:pt x="1862858" y="748502"/>
                  </a:lnTo>
                  <a:lnTo>
                    <a:pt x="1865709" y="752088"/>
                  </a:lnTo>
                  <a:lnTo>
                    <a:pt x="1865709" y="887145"/>
                  </a:lnTo>
                  <a:lnTo>
                    <a:pt x="1837720" y="910035"/>
                  </a:lnTo>
                  <a:lnTo>
                    <a:pt x="1800999" y="922307"/>
                  </a:lnTo>
                  <a:close/>
                </a:path>
                <a:path w="1866265" h="2776220">
                  <a:moveTo>
                    <a:pt x="1098753" y="2283107"/>
                  </a:moveTo>
                  <a:lnTo>
                    <a:pt x="1058218" y="2268236"/>
                  </a:lnTo>
                  <a:lnTo>
                    <a:pt x="1024608" y="2240214"/>
                  </a:lnTo>
                  <a:lnTo>
                    <a:pt x="997031" y="2204327"/>
                  </a:lnTo>
                  <a:lnTo>
                    <a:pt x="979132" y="2162870"/>
                  </a:lnTo>
                  <a:lnTo>
                    <a:pt x="974554" y="2118139"/>
                  </a:lnTo>
                  <a:lnTo>
                    <a:pt x="986942" y="2072431"/>
                  </a:lnTo>
                  <a:lnTo>
                    <a:pt x="1019941" y="2028042"/>
                  </a:lnTo>
                  <a:lnTo>
                    <a:pt x="1054367" y="2004779"/>
                  </a:lnTo>
                  <a:lnTo>
                    <a:pt x="1092554" y="1994923"/>
                  </a:lnTo>
                  <a:lnTo>
                    <a:pt x="1129897" y="1999070"/>
                  </a:lnTo>
                  <a:lnTo>
                    <a:pt x="1161790" y="2017812"/>
                  </a:lnTo>
                  <a:lnTo>
                    <a:pt x="1162119" y="2017812"/>
                  </a:lnTo>
                  <a:lnTo>
                    <a:pt x="1185090" y="2052238"/>
                  </a:lnTo>
                  <a:lnTo>
                    <a:pt x="1198549" y="2092042"/>
                  </a:lnTo>
                  <a:lnTo>
                    <a:pt x="1201499" y="2119905"/>
                  </a:lnTo>
                  <a:lnTo>
                    <a:pt x="1199940" y="2167776"/>
                  </a:lnTo>
                  <a:lnTo>
                    <a:pt x="1187186" y="2212965"/>
                  </a:lnTo>
                  <a:lnTo>
                    <a:pt x="1164937" y="2250539"/>
                  </a:lnTo>
                  <a:lnTo>
                    <a:pt x="1134892" y="2275564"/>
                  </a:lnTo>
                  <a:lnTo>
                    <a:pt x="1098753" y="2283107"/>
                  </a:lnTo>
                  <a:close/>
                </a:path>
                <a:path w="1866265" h="2776220">
                  <a:moveTo>
                    <a:pt x="1162119" y="2017812"/>
                  </a:moveTo>
                  <a:lnTo>
                    <a:pt x="1161790" y="2017812"/>
                  </a:lnTo>
                  <a:lnTo>
                    <a:pt x="1161790" y="2017403"/>
                  </a:lnTo>
                  <a:lnTo>
                    <a:pt x="1162119" y="2017812"/>
                  </a:lnTo>
                  <a:close/>
                </a:path>
                <a:path w="1866265" h="2776220">
                  <a:moveTo>
                    <a:pt x="1295246" y="1768412"/>
                  </a:moveTo>
                  <a:lnTo>
                    <a:pt x="1246889" y="1735625"/>
                  </a:lnTo>
                  <a:lnTo>
                    <a:pt x="1226471" y="1668160"/>
                  </a:lnTo>
                  <a:lnTo>
                    <a:pt x="1219394" y="1602405"/>
                  </a:lnTo>
                  <a:lnTo>
                    <a:pt x="1222699" y="1569741"/>
                  </a:lnTo>
                  <a:lnTo>
                    <a:pt x="1233157" y="1529352"/>
                  </a:lnTo>
                  <a:lnTo>
                    <a:pt x="1252610" y="1493032"/>
                  </a:lnTo>
                  <a:lnTo>
                    <a:pt x="1281603" y="1463753"/>
                  </a:lnTo>
                  <a:lnTo>
                    <a:pt x="1317762" y="1443925"/>
                  </a:lnTo>
                  <a:lnTo>
                    <a:pt x="1355121" y="1442275"/>
                  </a:lnTo>
                  <a:lnTo>
                    <a:pt x="1388968" y="1456200"/>
                  </a:lnTo>
                  <a:lnTo>
                    <a:pt x="1435457" y="1516965"/>
                  </a:lnTo>
                  <a:lnTo>
                    <a:pt x="1443846" y="1559286"/>
                  </a:lnTo>
                  <a:lnTo>
                    <a:pt x="1444560" y="1580878"/>
                  </a:lnTo>
                  <a:lnTo>
                    <a:pt x="1444036" y="1591655"/>
                  </a:lnTo>
                  <a:lnTo>
                    <a:pt x="1436140" y="1634072"/>
                  </a:lnTo>
                  <a:lnTo>
                    <a:pt x="1419296" y="1673795"/>
                  </a:lnTo>
                  <a:lnTo>
                    <a:pt x="1391155" y="1712481"/>
                  </a:lnTo>
                  <a:lnTo>
                    <a:pt x="1361412" y="1740024"/>
                  </a:lnTo>
                  <a:lnTo>
                    <a:pt x="1328214" y="1760432"/>
                  </a:lnTo>
                  <a:lnTo>
                    <a:pt x="1295246" y="1768412"/>
                  </a:lnTo>
                  <a:close/>
                </a:path>
                <a:path w="1866265" h="2776220">
                  <a:moveTo>
                    <a:pt x="1518940" y="2604552"/>
                  </a:moveTo>
                  <a:lnTo>
                    <a:pt x="1481832" y="2601831"/>
                  </a:lnTo>
                  <a:lnTo>
                    <a:pt x="1449990" y="2582084"/>
                  </a:lnTo>
                  <a:lnTo>
                    <a:pt x="1429375" y="2547314"/>
                  </a:lnTo>
                  <a:lnTo>
                    <a:pt x="1423894" y="2508028"/>
                  </a:lnTo>
                  <a:lnTo>
                    <a:pt x="1431515" y="2468903"/>
                  </a:lnTo>
                  <a:lnTo>
                    <a:pt x="1450203" y="2434616"/>
                  </a:lnTo>
                  <a:lnTo>
                    <a:pt x="1477924" y="2409846"/>
                  </a:lnTo>
                  <a:lnTo>
                    <a:pt x="1512646" y="2399270"/>
                  </a:lnTo>
                  <a:lnTo>
                    <a:pt x="1552334" y="2407565"/>
                  </a:lnTo>
                  <a:lnTo>
                    <a:pt x="1589041" y="2440566"/>
                  </a:lnTo>
                  <a:lnTo>
                    <a:pt x="1606986" y="2486539"/>
                  </a:lnTo>
                  <a:lnTo>
                    <a:pt x="1605335" y="2531239"/>
                  </a:lnTo>
                  <a:lnTo>
                    <a:pt x="1586343" y="2567187"/>
                  </a:lnTo>
                  <a:lnTo>
                    <a:pt x="1555660" y="2592314"/>
                  </a:lnTo>
                  <a:lnTo>
                    <a:pt x="1518940" y="2604552"/>
                  </a:lnTo>
                  <a:close/>
                </a:path>
              </a:pathLst>
            </a:custGeom>
            <a:solidFill>
              <a:srgbClr val="FFD5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79161" y="1"/>
              <a:ext cx="4905374" cy="1028396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16000" y="3027563"/>
            <a:ext cx="7599680" cy="3040380"/>
          </a:xfrm>
          <a:prstGeom prst="rect">
            <a:avLst/>
          </a:prstGeom>
        </p:spPr>
        <p:txBody>
          <a:bodyPr vert="horz" wrap="square" lIns="0" tIns="415925" rIns="0" bIns="0" rtlCol="0">
            <a:spAutoFit/>
          </a:bodyPr>
          <a:lstStyle/>
          <a:p>
            <a:pPr marL="12700" marR="5080">
              <a:lnSpc>
                <a:spcPct val="76500"/>
              </a:lnSpc>
              <a:spcBef>
                <a:spcPts val="3275"/>
              </a:spcBef>
            </a:pPr>
            <a:r>
              <a:rPr sz="11200" spc="5" dirty="0">
                <a:solidFill>
                  <a:srgbClr val="FFD52F"/>
                </a:solidFill>
                <a:latin typeface="Trebuchet MS"/>
                <a:cs typeface="Trebuchet MS"/>
              </a:rPr>
              <a:t>Select </a:t>
            </a:r>
            <a:r>
              <a:rPr sz="11200" spc="10" dirty="0">
                <a:solidFill>
                  <a:srgbClr val="FFD52F"/>
                </a:solidFill>
                <a:latin typeface="Trebuchet MS"/>
                <a:cs typeface="Trebuchet MS"/>
              </a:rPr>
              <a:t> </a:t>
            </a:r>
            <a:r>
              <a:rPr sz="11200" spc="-280" dirty="0">
                <a:solidFill>
                  <a:srgbClr val="FFD52F"/>
                </a:solidFill>
                <a:latin typeface="Trebuchet MS"/>
                <a:cs typeface="Trebuchet MS"/>
              </a:rPr>
              <a:t>P</a:t>
            </a:r>
            <a:r>
              <a:rPr sz="11200" spc="-755" dirty="0">
                <a:solidFill>
                  <a:srgbClr val="FFD52F"/>
                </a:solidFill>
                <a:latin typeface="Trebuchet MS"/>
                <a:cs typeface="Trebuchet MS"/>
              </a:rPr>
              <a:t>r</a:t>
            </a:r>
            <a:r>
              <a:rPr sz="11200" spc="100" dirty="0">
                <a:solidFill>
                  <a:srgbClr val="FFD52F"/>
                </a:solidFill>
                <a:latin typeface="Trebuchet MS"/>
                <a:cs typeface="Trebuchet MS"/>
              </a:rPr>
              <a:t>e</a:t>
            </a:r>
            <a:r>
              <a:rPr sz="11200" spc="-1130" dirty="0">
                <a:solidFill>
                  <a:srgbClr val="FFD52F"/>
                </a:solidFill>
                <a:latin typeface="Trebuchet MS"/>
                <a:cs typeface="Trebuchet MS"/>
              </a:rPr>
              <a:t>f</a:t>
            </a:r>
            <a:r>
              <a:rPr sz="11200" spc="100" dirty="0">
                <a:solidFill>
                  <a:srgbClr val="FFD52F"/>
                </a:solidFill>
                <a:latin typeface="Trebuchet MS"/>
                <a:cs typeface="Trebuchet MS"/>
              </a:rPr>
              <a:t>e</a:t>
            </a:r>
            <a:r>
              <a:rPr sz="11200" spc="-755" dirty="0">
                <a:solidFill>
                  <a:srgbClr val="FFD52F"/>
                </a:solidFill>
                <a:latin typeface="Trebuchet MS"/>
                <a:cs typeface="Trebuchet MS"/>
              </a:rPr>
              <a:t>r</a:t>
            </a:r>
            <a:r>
              <a:rPr sz="11200" spc="100" dirty="0">
                <a:solidFill>
                  <a:srgbClr val="FFD52F"/>
                </a:solidFill>
                <a:latin typeface="Trebuchet MS"/>
                <a:cs typeface="Trebuchet MS"/>
              </a:rPr>
              <a:t>e</a:t>
            </a:r>
            <a:r>
              <a:rPr sz="11200" spc="450" dirty="0">
                <a:solidFill>
                  <a:srgbClr val="FFD52F"/>
                </a:solidFill>
                <a:latin typeface="Trebuchet MS"/>
                <a:cs typeface="Trebuchet MS"/>
              </a:rPr>
              <a:t>n</a:t>
            </a:r>
            <a:r>
              <a:rPr sz="11200" spc="475" dirty="0">
                <a:solidFill>
                  <a:srgbClr val="FFD52F"/>
                </a:solidFill>
                <a:latin typeface="Trebuchet MS"/>
                <a:cs typeface="Trebuchet MS"/>
              </a:rPr>
              <a:t>c</a:t>
            </a:r>
            <a:r>
              <a:rPr sz="11200" spc="100" dirty="0">
                <a:solidFill>
                  <a:srgbClr val="FFD52F"/>
                </a:solidFill>
                <a:latin typeface="Trebuchet MS"/>
                <a:cs typeface="Trebuchet MS"/>
              </a:rPr>
              <a:t>e</a:t>
            </a:r>
            <a:r>
              <a:rPr sz="11200" spc="1455" dirty="0">
                <a:solidFill>
                  <a:srgbClr val="FFD52F"/>
                </a:solidFill>
                <a:latin typeface="Trebuchet MS"/>
                <a:cs typeface="Trebuchet MS"/>
              </a:rPr>
              <a:t>s</a:t>
            </a:r>
            <a:endParaRPr sz="1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2297" y="6820350"/>
            <a:ext cx="5898804" cy="34666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7292549"/>
            <a:ext cx="5224780" cy="2994660"/>
          </a:xfrm>
          <a:custGeom>
            <a:avLst/>
            <a:gdLst/>
            <a:ahLst/>
            <a:cxnLst/>
            <a:rect l="l" t="t" r="r" b="b"/>
            <a:pathLst>
              <a:path w="5224780" h="2994659">
                <a:moveTo>
                  <a:pt x="2233105" y="12700"/>
                </a:moveTo>
                <a:lnTo>
                  <a:pt x="1848007" y="12700"/>
                </a:lnTo>
                <a:lnTo>
                  <a:pt x="1895874" y="0"/>
                </a:lnTo>
                <a:lnTo>
                  <a:pt x="2185238" y="0"/>
                </a:lnTo>
                <a:lnTo>
                  <a:pt x="2233105" y="12700"/>
                </a:lnTo>
                <a:close/>
              </a:path>
              <a:path w="5224780" h="2994659">
                <a:moveTo>
                  <a:pt x="2375552" y="25400"/>
                </a:moveTo>
                <a:lnTo>
                  <a:pt x="1705559" y="25400"/>
                </a:lnTo>
                <a:lnTo>
                  <a:pt x="1752845" y="12700"/>
                </a:lnTo>
                <a:lnTo>
                  <a:pt x="2328267" y="12700"/>
                </a:lnTo>
                <a:lnTo>
                  <a:pt x="2375552" y="25400"/>
                </a:lnTo>
                <a:close/>
              </a:path>
              <a:path w="5224780" h="2994659">
                <a:moveTo>
                  <a:pt x="2562604" y="50800"/>
                </a:moveTo>
                <a:lnTo>
                  <a:pt x="1518508" y="50800"/>
                </a:lnTo>
                <a:lnTo>
                  <a:pt x="1611606" y="25400"/>
                </a:lnTo>
                <a:lnTo>
                  <a:pt x="2469506" y="25400"/>
                </a:lnTo>
                <a:lnTo>
                  <a:pt x="2562604" y="50800"/>
                </a:lnTo>
                <a:close/>
              </a:path>
              <a:path w="5224780" h="2994659">
                <a:moveTo>
                  <a:pt x="2700555" y="76200"/>
                </a:moveTo>
                <a:lnTo>
                  <a:pt x="1380557" y="76200"/>
                </a:lnTo>
                <a:lnTo>
                  <a:pt x="1472293" y="50800"/>
                </a:lnTo>
                <a:lnTo>
                  <a:pt x="2608819" y="50800"/>
                </a:lnTo>
                <a:lnTo>
                  <a:pt x="2700555" y="76200"/>
                </a:lnTo>
                <a:close/>
              </a:path>
              <a:path w="5224780" h="2994659">
                <a:moveTo>
                  <a:pt x="5224540" y="2994450"/>
                </a:moveTo>
                <a:lnTo>
                  <a:pt x="0" y="2994450"/>
                </a:lnTo>
                <a:lnTo>
                  <a:pt x="0" y="737355"/>
                </a:lnTo>
                <a:lnTo>
                  <a:pt x="681" y="736600"/>
                </a:lnTo>
                <a:lnTo>
                  <a:pt x="70617" y="685800"/>
                </a:lnTo>
                <a:lnTo>
                  <a:pt x="106191" y="660400"/>
                </a:lnTo>
                <a:lnTo>
                  <a:pt x="142161" y="622300"/>
                </a:lnTo>
                <a:lnTo>
                  <a:pt x="215271" y="571500"/>
                </a:lnTo>
                <a:lnTo>
                  <a:pt x="289906" y="520700"/>
                </a:lnTo>
                <a:lnTo>
                  <a:pt x="327784" y="495300"/>
                </a:lnTo>
                <a:lnTo>
                  <a:pt x="366027" y="482600"/>
                </a:lnTo>
                <a:lnTo>
                  <a:pt x="482904" y="406400"/>
                </a:lnTo>
                <a:lnTo>
                  <a:pt x="522562" y="381000"/>
                </a:lnTo>
                <a:lnTo>
                  <a:pt x="562561" y="368300"/>
                </a:lnTo>
                <a:lnTo>
                  <a:pt x="643560" y="317500"/>
                </a:lnTo>
                <a:lnTo>
                  <a:pt x="684551" y="304800"/>
                </a:lnTo>
                <a:lnTo>
                  <a:pt x="725863" y="279400"/>
                </a:lnTo>
                <a:lnTo>
                  <a:pt x="809427" y="254000"/>
                </a:lnTo>
                <a:lnTo>
                  <a:pt x="851670" y="228600"/>
                </a:lnTo>
                <a:lnTo>
                  <a:pt x="937051" y="203200"/>
                </a:lnTo>
                <a:lnTo>
                  <a:pt x="980180" y="177800"/>
                </a:lnTo>
                <a:lnTo>
                  <a:pt x="1335045" y="76200"/>
                </a:lnTo>
                <a:lnTo>
                  <a:pt x="2746067" y="76200"/>
                </a:lnTo>
                <a:lnTo>
                  <a:pt x="3100932" y="177800"/>
                </a:lnTo>
                <a:lnTo>
                  <a:pt x="3144061" y="203200"/>
                </a:lnTo>
                <a:lnTo>
                  <a:pt x="3229442" y="228600"/>
                </a:lnTo>
                <a:lnTo>
                  <a:pt x="3271685" y="254000"/>
                </a:lnTo>
                <a:lnTo>
                  <a:pt x="3355249" y="279400"/>
                </a:lnTo>
                <a:lnTo>
                  <a:pt x="3396561" y="304800"/>
                </a:lnTo>
                <a:lnTo>
                  <a:pt x="3437552" y="317500"/>
                </a:lnTo>
                <a:lnTo>
                  <a:pt x="3518551" y="368300"/>
                </a:lnTo>
                <a:lnTo>
                  <a:pt x="3558550" y="381000"/>
                </a:lnTo>
                <a:lnTo>
                  <a:pt x="3598208" y="406400"/>
                </a:lnTo>
                <a:lnTo>
                  <a:pt x="3715085" y="482600"/>
                </a:lnTo>
                <a:lnTo>
                  <a:pt x="3753328" y="495300"/>
                </a:lnTo>
                <a:lnTo>
                  <a:pt x="3791206" y="520700"/>
                </a:lnTo>
                <a:lnTo>
                  <a:pt x="3865841" y="571500"/>
                </a:lnTo>
                <a:lnTo>
                  <a:pt x="3938951" y="622300"/>
                </a:lnTo>
                <a:lnTo>
                  <a:pt x="3974921" y="660400"/>
                </a:lnTo>
                <a:lnTo>
                  <a:pt x="4010494" y="685800"/>
                </a:lnTo>
                <a:lnTo>
                  <a:pt x="4080431" y="736600"/>
                </a:lnTo>
                <a:lnTo>
                  <a:pt x="4114784" y="774700"/>
                </a:lnTo>
                <a:lnTo>
                  <a:pt x="4182234" y="825500"/>
                </a:lnTo>
                <a:lnTo>
                  <a:pt x="4215321" y="863600"/>
                </a:lnTo>
                <a:lnTo>
                  <a:pt x="4247976" y="889000"/>
                </a:lnTo>
                <a:lnTo>
                  <a:pt x="4280193" y="914400"/>
                </a:lnTo>
                <a:lnTo>
                  <a:pt x="4311968" y="952500"/>
                </a:lnTo>
                <a:lnTo>
                  <a:pt x="4343296" y="990600"/>
                </a:lnTo>
                <a:lnTo>
                  <a:pt x="4374172" y="1016000"/>
                </a:lnTo>
                <a:lnTo>
                  <a:pt x="4404589" y="1054100"/>
                </a:lnTo>
                <a:lnTo>
                  <a:pt x="4434545" y="1079500"/>
                </a:lnTo>
                <a:lnTo>
                  <a:pt x="4464032" y="1117600"/>
                </a:lnTo>
                <a:lnTo>
                  <a:pt x="4493047" y="1155700"/>
                </a:lnTo>
                <a:lnTo>
                  <a:pt x="4521584" y="1181100"/>
                </a:lnTo>
                <a:lnTo>
                  <a:pt x="4549638" y="1219200"/>
                </a:lnTo>
                <a:lnTo>
                  <a:pt x="4577205" y="1257300"/>
                </a:lnTo>
                <a:lnTo>
                  <a:pt x="4604278" y="1295400"/>
                </a:lnTo>
                <a:lnTo>
                  <a:pt x="4630853" y="1333500"/>
                </a:lnTo>
                <a:lnTo>
                  <a:pt x="4656925" y="1371600"/>
                </a:lnTo>
                <a:lnTo>
                  <a:pt x="4682489" y="1409700"/>
                </a:lnTo>
                <a:lnTo>
                  <a:pt x="4707539" y="1435100"/>
                </a:lnTo>
                <a:lnTo>
                  <a:pt x="4732071" y="1473200"/>
                </a:lnTo>
                <a:lnTo>
                  <a:pt x="4756080" y="1511300"/>
                </a:lnTo>
                <a:lnTo>
                  <a:pt x="4779560" y="1562100"/>
                </a:lnTo>
                <a:lnTo>
                  <a:pt x="4802506" y="1600200"/>
                </a:lnTo>
                <a:lnTo>
                  <a:pt x="4824914" y="1638300"/>
                </a:lnTo>
                <a:lnTo>
                  <a:pt x="4846778" y="1676400"/>
                </a:lnTo>
                <a:lnTo>
                  <a:pt x="4868094" y="1714500"/>
                </a:lnTo>
                <a:lnTo>
                  <a:pt x="4888855" y="1752600"/>
                </a:lnTo>
                <a:lnTo>
                  <a:pt x="4909058" y="1790700"/>
                </a:lnTo>
                <a:lnTo>
                  <a:pt x="4928696" y="1841500"/>
                </a:lnTo>
                <a:lnTo>
                  <a:pt x="4947766" y="1879600"/>
                </a:lnTo>
                <a:lnTo>
                  <a:pt x="4966261" y="1917700"/>
                </a:lnTo>
                <a:lnTo>
                  <a:pt x="4984177" y="1955800"/>
                </a:lnTo>
                <a:lnTo>
                  <a:pt x="5001508" y="2006600"/>
                </a:lnTo>
                <a:lnTo>
                  <a:pt x="5018251" y="2044700"/>
                </a:lnTo>
                <a:lnTo>
                  <a:pt x="5034399" y="2082800"/>
                </a:lnTo>
                <a:lnTo>
                  <a:pt x="5049947" y="2133600"/>
                </a:lnTo>
                <a:lnTo>
                  <a:pt x="5064891" y="2171700"/>
                </a:lnTo>
                <a:lnTo>
                  <a:pt x="5079225" y="2222500"/>
                </a:lnTo>
                <a:lnTo>
                  <a:pt x="5092944" y="2260600"/>
                </a:lnTo>
                <a:lnTo>
                  <a:pt x="5106044" y="2311400"/>
                </a:lnTo>
                <a:lnTo>
                  <a:pt x="5118519" y="2349500"/>
                </a:lnTo>
                <a:lnTo>
                  <a:pt x="5130363" y="2400300"/>
                </a:lnTo>
                <a:lnTo>
                  <a:pt x="5141573" y="2438400"/>
                </a:lnTo>
                <a:lnTo>
                  <a:pt x="5152143" y="2489200"/>
                </a:lnTo>
                <a:lnTo>
                  <a:pt x="5162067" y="2527300"/>
                </a:lnTo>
                <a:lnTo>
                  <a:pt x="5171341" y="2578100"/>
                </a:lnTo>
                <a:lnTo>
                  <a:pt x="5179960" y="2628900"/>
                </a:lnTo>
                <a:lnTo>
                  <a:pt x="5187919" y="2667000"/>
                </a:lnTo>
                <a:lnTo>
                  <a:pt x="5195212" y="2717800"/>
                </a:lnTo>
                <a:lnTo>
                  <a:pt x="5201835" y="2768600"/>
                </a:lnTo>
                <a:lnTo>
                  <a:pt x="5207782" y="2806700"/>
                </a:lnTo>
                <a:lnTo>
                  <a:pt x="5213048" y="2857500"/>
                </a:lnTo>
                <a:lnTo>
                  <a:pt x="5217629" y="2908300"/>
                </a:lnTo>
                <a:lnTo>
                  <a:pt x="5221519" y="2946400"/>
                </a:lnTo>
                <a:lnTo>
                  <a:pt x="5224540" y="2994450"/>
                </a:lnTo>
                <a:close/>
              </a:path>
            </a:pathLst>
          </a:custGeom>
          <a:solidFill>
            <a:srgbClr val="0A61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745710" cy="296959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996246"/>
            <a:ext cx="2101850" cy="2291080"/>
          </a:xfrm>
          <a:custGeom>
            <a:avLst/>
            <a:gdLst/>
            <a:ahLst/>
            <a:cxnLst/>
            <a:rect l="l" t="t" r="r" b="b"/>
            <a:pathLst>
              <a:path w="2101850" h="2291079">
                <a:moveTo>
                  <a:pt x="0" y="1812885"/>
                </a:moveTo>
                <a:lnTo>
                  <a:pt x="0" y="1615324"/>
                </a:lnTo>
                <a:lnTo>
                  <a:pt x="21024" y="1615404"/>
                </a:lnTo>
                <a:lnTo>
                  <a:pt x="48781" y="1628070"/>
                </a:lnTo>
                <a:lnTo>
                  <a:pt x="63935" y="1648513"/>
                </a:lnTo>
                <a:lnTo>
                  <a:pt x="71758" y="1674078"/>
                </a:lnTo>
                <a:lnTo>
                  <a:pt x="72442" y="1702213"/>
                </a:lnTo>
                <a:lnTo>
                  <a:pt x="66180" y="1730367"/>
                </a:lnTo>
                <a:lnTo>
                  <a:pt x="45791" y="1768195"/>
                </a:lnTo>
                <a:lnTo>
                  <a:pt x="16880" y="1800123"/>
                </a:lnTo>
                <a:lnTo>
                  <a:pt x="0" y="1812885"/>
                </a:lnTo>
                <a:close/>
              </a:path>
              <a:path w="2101850" h="2291079">
                <a:moveTo>
                  <a:pt x="679475" y="1319746"/>
                </a:moveTo>
                <a:lnTo>
                  <a:pt x="649631" y="1317848"/>
                </a:lnTo>
                <a:lnTo>
                  <a:pt x="623596" y="1304561"/>
                </a:lnTo>
                <a:lnTo>
                  <a:pt x="604968" y="1279430"/>
                </a:lnTo>
                <a:lnTo>
                  <a:pt x="597344" y="1242000"/>
                </a:lnTo>
                <a:lnTo>
                  <a:pt x="603894" y="1204789"/>
                </a:lnTo>
                <a:lnTo>
                  <a:pt x="622879" y="1171415"/>
                </a:lnTo>
                <a:lnTo>
                  <a:pt x="650538" y="1146480"/>
                </a:lnTo>
                <a:lnTo>
                  <a:pt x="683109" y="1134588"/>
                </a:lnTo>
                <a:lnTo>
                  <a:pt x="715331" y="1139098"/>
                </a:lnTo>
                <a:lnTo>
                  <a:pt x="742084" y="1157784"/>
                </a:lnTo>
                <a:lnTo>
                  <a:pt x="759819" y="1186865"/>
                </a:lnTo>
                <a:lnTo>
                  <a:pt x="764984" y="1222563"/>
                </a:lnTo>
                <a:lnTo>
                  <a:pt x="755883" y="1261664"/>
                </a:lnTo>
                <a:lnTo>
                  <a:pt x="736199" y="1291198"/>
                </a:lnTo>
                <a:lnTo>
                  <a:pt x="709531" y="1310711"/>
                </a:lnTo>
                <a:lnTo>
                  <a:pt x="679475" y="1319746"/>
                </a:lnTo>
                <a:close/>
              </a:path>
              <a:path w="2101850" h="2291079">
                <a:moveTo>
                  <a:pt x="291874" y="2146742"/>
                </a:moveTo>
                <a:lnTo>
                  <a:pt x="262003" y="2144830"/>
                </a:lnTo>
                <a:lnTo>
                  <a:pt x="235920" y="2131535"/>
                </a:lnTo>
                <a:lnTo>
                  <a:pt x="217211" y="2106402"/>
                </a:lnTo>
                <a:lnTo>
                  <a:pt x="209461" y="2068971"/>
                </a:lnTo>
                <a:lnTo>
                  <a:pt x="216568" y="2031876"/>
                </a:lnTo>
                <a:lnTo>
                  <a:pt x="235610" y="1998539"/>
                </a:lnTo>
                <a:lnTo>
                  <a:pt x="263173" y="1973566"/>
                </a:lnTo>
                <a:lnTo>
                  <a:pt x="295839" y="1961559"/>
                </a:lnTo>
                <a:lnTo>
                  <a:pt x="301535" y="1961379"/>
                </a:lnTo>
                <a:lnTo>
                  <a:pt x="307185" y="1961805"/>
                </a:lnTo>
                <a:lnTo>
                  <a:pt x="348643" y="1979138"/>
                </a:lnTo>
                <a:lnTo>
                  <a:pt x="372173" y="2010731"/>
                </a:lnTo>
                <a:lnTo>
                  <a:pt x="378138" y="2038413"/>
                </a:lnTo>
                <a:lnTo>
                  <a:pt x="378128" y="2044077"/>
                </a:lnTo>
                <a:lnTo>
                  <a:pt x="368350" y="2088772"/>
                </a:lnTo>
                <a:lnTo>
                  <a:pt x="321946" y="2137732"/>
                </a:lnTo>
                <a:lnTo>
                  <a:pt x="291874" y="2146742"/>
                </a:lnTo>
                <a:close/>
              </a:path>
              <a:path w="2101850" h="2291079">
                <a:moveTo>
                  <a:pt x="1325623" y="585251"/>
                </a:moveTo>
                <a:lnTo>
                  <a:pt x="1277087" y="552005"/>
                </a:lnTo>
                <a:lnTo>
                  <a:pt x="1256644" y="485000"/>
                </a:lnTo>
                <a:lnTo>
                  <a:pt x="1249644" y="419140"/>
                </a:lnTo>
                <a:lnTo>
                  <a:pt x="1252929" y="386430"/>
                </a:lnTo>
                <a:lnTo>
                  <a:pt x="1263338" y="345980"/>
                </a:lnTo>
                <a:lnTo>
                  <a:pt x="1282845" y="309635"/>
                </a:lnTo>
                <a:lnTo>
                  <a:pt x="1311908" y="280355"/>
                </a:lnTo>
                <a:lnTo>
                  <a:pt x="1348139" y="260560"/>
                </a:lnTo>
                <a:lnTo>
                  <a:pt x="1385380" y="259000"/>
                </a:lnTo>
                <a:lnTo>
                  <a:pt x="1419166" y="272938"/>
                </a:lnTo>
                <a:lnTo>
                  <a:pt x="1465630" y="333805"/>
                </a:lnTo>
                <a:lnTo>
                  <a:pt x="1474077" y="376059"/>
                </a:lnTo>
                <a:lnTo>
                  <a:pt x="1474820" y="397623"/>
                </a:lnTo>
                <a:lnTo>
                  <a:pt x="1474310" y="408387"/>
                </a:lnTo>
                <a:lnTo>
                  <a:pt x="1466464" y="450757"/>
                </a:lnTo>
                <a:lnTo>
                  <a:pt x="1449663" y="490440"/>
                </a:lnTo>
                <a:lnTo>
                  <a:pt x="1421446" y="529061"/>
                </a:lnTo>
                <a:lnTo>
                  <a:pt x="1391712" y="556378"/>
                </a:lnTo>
                <a:lnTo>
                  <a:pt x="1358562" y="576751"/>
                </a:lnTo>
                <a:lnTo>
                  <a:pt x="1325623" y="585251"/>
                </a:lnTo>
                <a:close/>
              </a:path>
              <a:path w="2101850" h="2291079">
                <a:moveTo>
                  <a:pt x="2013700" y="205281"/>
                </a:moveTo>
                <a:lnTo>
                  <a:pt x="1976631" y="202561"/>
                </a:lnTo>
                <a:lnTo>
                  <a:pt x="1944804" y="182814"/>
                </a:lnTo>
                <a:lnTo>
                  <a:pt x="1923798" y="148044"/>
                </a:lnTo>
                <a:lnTo>
                  <a:pt x="1918017" y="108758"/>
                </a:lnTo>
                <a:lnTo>
                  <a:pt x="1925415" y="69633"/>
                </a:lnTo>
                <a:lnTo>
                  <a:pt x="1943949" y="35346"/>
                </a:lnTo>
                <a:lnTo>
                  <a:pt x="1971574" y="10576"/>
                </a:lnTo>
                <a:lnTo>
                  <a:pt x="2006246" y="0"/>
                </a:lnTo>
                <a:lnTo>
                  <a:pt x="2045920" y="8295"/>
                </a:lnTo>
                <a:lnTo>
                  <a:pt x="2083263" y="41086"/>
                </a:lnTo>
                <a:lnTo>
                  <a:pt x="2101595" y="87268"/>
                </a:lnTo>
                <a:lnTo>
                  <a:pt x="2099959" y="131968"/>
                </a:lnTo>
                <a:lnTo>
                  <a:pt x="2081005" y="167916"/>
                </a:lnTo>
                <a:lnTo>
                  <a:pt x="2050372" y="193044"/>
                </a:lnTo>
                <a:lnTo>
                  <a:pt x="2013700" y="205281"/>
                </a:lnTo>
                <a:close/>
              </a:path>
              <a:path w="2101850" h="2291079">
                <a:moveTo>
                  <a:pt x="1553349" y="2027255"/>
                </a:moveTo>
                <a:lnTo>
                  <a:pt x="1491477" y="2014173"/>
                </a:lnTo>
                <a:lnTo>
                  <a:pt x="1427452" y="1979040"/>
                </a:lnTo>
                <a:lnTo>
                  <a:pt x="1376425" y="1927055"/>
                </a:lnTo>
                <a:lnTo>
                  <a:pt x="1362954" y="1864198"/>
                </a:lnTo>
                <a:lnTo>
                  <a:pt x="1377974" y="1830562"/>
                </a:lnTo>
                <a:lnTo>
                  <a:pt x="1411592" y="1796451"/>
                </a:lnTo>
                <a:lnTo>
                  <a:pt x="1447175" y="1776156"/>
                </a:lnTo>
                <a:lnTo>
                  <a:pt x="1486643" y="1764849"/>
                </a:lnTo>
                <a:lnTo>
                  <a:pt x="1529868" y="1762347"/>
                </a:lnTo>
                <a:lnTo>
                  <a:pt x="1545618" y="1763493"/>
                </a:lnTo>
                <a:lnTo>
                  <a:pt x="1591520" y="1775799"/>
                </a:lnTo>
                <a:lnTo>
                  <a:pt x="1632041" y="1800338"/>
                </a:lnTo>
                <a:lnTo>
                  <a:pt x="1657965" y="1833404"/>
                </a:lnTo>
                <a:lnTo>
                  <a:pt x="1672480" y="1872795"/>
                </a:lnTo>
                <a:lnTo>
                  <a:pt x="1675090" y="1897938"/>
                </a:lnTo>
                <a:lnTo>
                  <a:pt x="1674913" y="1906352"/>
                </a:lnTo>
                <a:lnTo>
                  <a:pt x="1661864" y="1957970"/>
                </a:lnTo>
                <a:lnTo>
                  <a:pt x="1635585" y="1994164"/>
                </a:lnTo>
                <a:lnTo>
                  <a:pt x="1601315" y="2016662"/>
                </a:lnTo>
                <a:lnTo>
                  <a:pt x="1561596" y="2026826"/>
                </a:lnTo>
                <a:lnTo>
                  <a:pt x="1553349" y="2027255"/>
                </a:lnTo>
                <a:close/>
              </a:path>
              <a:path w="2101850" h="2291079">
                <a:moveTo>
                  <a:pt x="1992254" y="1234688"/>
                </a:moveTo>
                <a:lnTo>
                  <a:pt x="1955153" y="1231947"/>
                </a:lnTo>
                <a:lnTo>
                  <a:pt x="1923312" y="1212129"/>
                </a:lnTo>
                <a:lnTo>
                  <a:pt x="1902685" y="1177359"/>
                </a:lnTo>
                <a:lnTo>
                  <a:pt x="1897180" y="1138073"/>
                </a:lnTo>
                <a:lnTo>
                  <a:pt x="1904772" y="1098948"/>
                </a:lnTo>
                <a:lnTo>
                  <a:pt x="1923438" y="1064661"/>
                </a:lnTo>
                <a:lnTo>
                  <a:pt x="1951156" y="1039891"/>
                </a:lnTo>
                <a:lnTo>
                  <a:pt x="1985903" y="1029315"/>
                </a:lnTo>
                <a:lnTo>
                  <a:pt x="2025655" y="1037610"/>
                </a:lnTo>
                <a:lnTo>
                  <a:pt x="2025041" y="1037610"/>
                </a:lnTo>
                <a:lnTo>
                  <a:pt x="2035754" y="1044187"/>
                </a:lnTo>
                <a:lnTo>
                  <a:pt x="2068586" y="1081234"/>
                </a:lnTo>
                <a:lnTo>
                  <a:pt x="2080102" y="1116584"/>
                </a:lnTo>
                <a:lnTo>
                  <a:pt x="2078538" y="1161298"/>
                </a:lnTo>
                <a:lnTo>
                  <a:pt x="2059603" y="1197277"/>
                </a:lnTo>
                <a:lnTo>
                  <a:pt x="2028956" y="1222436"/>
                </a:lnTo>
                <a:lnTo>
                  <a:pt x="1992254" y="1234688"/>
                </a:lnTo>
                <a:close/>
              </a:path>
              <a:path w="2101850" h="2291079">
                <a:moveTo>
                  <a:pt x="1315154" y="1181538"/>
                </a:moveTo>
                <a:lnTo>
                  <a:pt x="1278047" y="1178920"/>
                </a:lnTo>
                <a:lnTo>
                  <a:pt x="1246205" y="1159344"/>
                </a:lnTo>
                <a:lnTo>
                  <a:pt x="1225275" y="1124574"/>
                </a:lnTo>
                <a:lnTo>
                  <a:pt x="1219547" y="1085288"/>
                </a:lnTo>
                <a:lnTo>
                  <a:pt x="1226982" y="1046162"/>
                </a:lnTo>
                <a:lnTo>
                  <a:pt x="1245539" y="1011876"/>
                </a:lnTo>
                <a:lnTo>
                  <a:pt x="1273175" y="987106"/>
                </a:lnTo>
                <a:lnTo>
                  <a:pt x="1307851" y="976529"/>
                </a:lnTo>
                <a:lnTo>
                  <a:pt x="1347525" y="984825"/>
                </a:lnTo>
                <a:lnTo>
                  <a:pt x="1384869" y="1017616"/>
                </a:lnTo>
                <a:lnTo>
                  <a:pt x="1403200" y="1063798"/>
                </a:lnTo>
                <a:lnTo>
                  <a:pt x="1401549" y="1108328"/>
                </a:lnTo>
                <a:lnTo>
                  <a:pt x="1382557" y="1144173"/>
                </a:lnTo>
                <a:lnTo>
                  <a:pt x="1351875" y="1169267"/>
                </a:lnTo>
                <a:lnTo>
                  <a:pt x="1315154" y="1181538"/>
                </a:lnTo>
                <a:close/>
              </a:path>
              <a:path w="2101850" h="2291079">
                <a:moveTo>
                  <a:pt x="686876" y="2290753"/>
                </a:moveTo>
                <a:lnTo>
                  <a:pt x="531509" y="2290753"/>
                </a:lnTo>
                <a:lnTo>
                  <a:pt x="534096" y="2287274"/>
                </a:lnTo>
                <a:lnTo>
                  <a:pt x="568522" y="2264010"/>
                </a:lnTo>
                <a:lnTo>
                  <a:pt x="606709" y="2254155"/>
                </a:lnTo>
                <a:lnTo>
                  <a:pt x="644052" y="2258301"/>
                </a:lnTo>
                <a:lnTo>
                  <a:pt x="675945" y="2277044"/>
                </a:lnTo>
                <a:lnTo>
                  <a:pt x="676274" y="2277044"/>
                </a:lnTo>
                <a:lnTo>
                  <a:pt x="684770" y="2287605"/>
                </a:lnTo>
                <a:lnTo>
                  <a:pt x="686876" y="2290753"/>
                </a:lnTo>
                <a:close/>
              </a:path>
              <a:path w="2101850" h="2291079">
                <a:moveTo>
                  <a:pt x="676274" y="2277044"/>
                </a:moveTo>
                <a:lnTo>
                  <a:pt x="675945" y="2277044"/>
                </a:lnTo>
                <a:lnTo>
                  <a:pt x="675945" y="2276635"/>
                </a:lnTo>
                <a:lnTo>
                  <a:pt x="676274" y="2277044"/>
                </a:lnTo>
                <a:close/>
              </a:path>
              <a:path w="2101850" h="2291079">
                <a:moveTo>
                  <a:pt x="809401" y="2027643"/>
                </a:moveTo>
                <a:lnTo>
                  <a:pt x="761044" y="1994857"/>
                </a:lnTo>
                <a:lnTo>
                  <a:pt x="740626" y="1927392"/>
                </a:lnTo>
                <a:lnTo>
                  <a:pt x="733549" y="1861636"/>
                </a:lnTo>
                <a:lnTo>
                  <a:pt x="736854" y="1828972"/>
                </a:lnTo>
                <a:lnTo>
                  <a:pt x="747312" y="1788583"/>
                </a:lnTo>
                <a:lnTo>
                  <a:pt x="766765" y="1752264"/>
                </a:lnTo>
                <a:lnTo>
                  <a:pt x="795758" y="1722984"/>
                </a:lnTo>
                <a:lnTo>
                  <a:pt x="831917" y="1703156"/>
                </a:lnTo>
                <a:lnTo>
                  <a:pt x="869275" y="1701506"/>
                </a:lnTo>
                <a:lnTo>
                  <a:pt x="903122" y="1715432"/>
                </a:lnTo>
                <a:lnTo>
                  <a:pt x="949612" y="1776196"/>
                </a:lnTo>
                <a:lnTo>
                  <a:pt x="958001" y="1818518"/>
                </a:lnTo>
                <a:lnTo>
                  <a:pt x="958715" y="1840110"/>
                </a:lnTo>
                <a:lnTo>
                  <a:pt x="958191" y="1850887"/>
                </a:lnTo>
                <a:lnTo>
                  <a:pt x="950295" y="1893303"/>
                </a:lnTo>
                <a:lnTo>
                  <a:pt x="933451" y="1933027"/>
                </a:lnTo>
                <a:lnTo>
                  <a:pt x="905310" y="1971712"/>
                </a:lnTo>
                <a:lnTo>
                  <a:pt x="875566" y="1999256"/>
                </a:lnTo>
                <a:lnTo>
                  <a:pt x="842369" y="2019664"/>
                </a:lnTo>
                <a:lnTo>
                  <a:pt x="809401" y="2027643"/>
                </a:lnTo>
                <a:close/>
              </a:path>
            </a:pathLst>
          </a:custGeom>
          <a:solidFill>
            <a:srgbClr val="FFD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3378322" y="0"/>
            <a:ext cx="4909820" cy="10287000"/>
            <a:chOff x="13378322" y="0"/>
            <a:chExt cx="4909820" cy="10287000"/>
          </a:xfrm>
        </p:grpSpPr>
        <p:sp>
          <p:nvSpPr>
            <p:cNvPr id="7" name="object 7"/>
            <p:cNvSpPr/>
            <p:nvPr/>
          </p:nvSpPr>
          <p:spPr>
            <a:xfrm>
              <a:off x="16422289" y="7075389"/>
              <a:ext cx="1866264" cy="2776220"/>
            </a:xfrm>
            <a:custGeom>
              <a:avLst/>
              <a:gdLst/>
              <a:ahLst/>
              <a:cxnLst/>
              <a:rect l="l" t="t" r="r" b="b"/>
              <a:pathLst>
                <a:path w="1866265" h="2776220">
                  <a:moveTo>
                    <a:pt x="684458" y="2775835"/>
                  </a:moveTo>
                  <a:lnTo>
                    <a:pt x="644207" y="2756392"/>
                  </a:lnTo>
                  <a:lnTo>
                    <a:pt x="622269" y="2720018"/>
                  </a:lnTo>
                  <a:lnTo>
                    <a:pt x="616179" y="2673500"/>
                  </a:lnTo>
                  <a:lnTo>
                    <a:pt x="623471" y="2623623"/>
                  </a:lnTo>
                  <a:lnTo>
                    <a:pt x="641678" y="2577174"/>
                  </a:lnTo>
                  <a:lnTo>
                    <a:pt x="672886" y="2530971"/>
                  </a:lnTo>
                  <a:lnTo>
                    <a:pt x="715775" y="2495336"/>
                  </a:lnTo>
                  <a:lnTo>
                    <a:pt x="754730" y="2482085"/>
                  </a:lnTo>
                  <a:lnTo>
                    <a:pt x="771455" y="2482706"/>
                  </a:lnTo>
                  <a:lnTo>
                    <a:pt x="809318" y="2498814"/>
                  </a:lnTo>
                  <a:lnTo>
                    <a:pt x="834520" y="2552137"/>
                  </a:lnTo>
                  <a:lnTo>
                    <a:pt x="835252" y="2585156"/>
                  </a:lnTo>
                  <a:lnTo>
                    <a:pt x="829786" y="2618502"/>
                  </a:lnTo>
                  <a:lnTo>
                    <a:pt x="815065" y="2660594"/>
                  </a:lnTo>
                  <a:lnTo>
                    <a:pt x="791452" y="2704965"/>
                  </a:lnTo>
                  <a:lnTo>
                    <a:pt x="760667" y="2744023"/>
                  </a:lnTo>
                  <a:lnTo>
                    <a:pt x="724429" y="2770177"/>
                  </a:lnTo>
                  <a:lnTo>
                    <a:pt x="684458" y="2775835"/>
                  </a:lnTo>
                  <a:close/>
                </a:path>
                <a:path w="1866265" h="2776220">
                  <a:moveTo>
                    <a:pt x="75103" y="2474672"/>
                  </a:moveTo>
                  <a:lnTo>
                    <a:pt x="36129" y="2469622"/>
                  </a:lnTo>
                  <a:lnTo>
                    <a:pt x="11671" y="2448703"/>
                  </a:lnTo>
                  <a:lnTo>
                    <a:pt x="153" y="2416414"/>
                  </a:lnTo>
                  <a:lnTo>
                    <a:pt x="0" y="2377254"/>
                  </a:lnTo>
                  <a:lnTo>
                    <a:pt x="9635" y="2335721"/>
                  </a:lnTo>
                  <a:lnTo>
                    <a:pt x="27485" y="2296313"/>
                  </a:lnTo>
                  <a:lnTo>
                    <a:pt x="51973" y="2263530"/>
                  </a:lnTo>
                  <a:lnTo>
                    <a:pt x="108062" y="2220964"/>
                  </a:lnTo>
                  <a:lnTo>
                    <a:pt x="173353" y="2194582"/>
                  </a:lnTo>
                  <a:lnTo>
                    <a:pt x="215252" y="2185438"/>
                  </a:lnTo>
                  <a:lnTo>
                    <a:pt x="229642" y="2184828"/>
                  </a:lnTo>
                  <a:lnTo>
                    <a:pt x="244031" y="2185438"/>
                  </a:lnTo>
                  <a:lnTo>
                    <a:pt x="285931" y="2194582"/>
                  </a:lnTo>
                  <a:lnTo>
                    <a:pt x="320184" y="2221569"/>
                  </a:lnTo>
                  <a:lnTo>
                    <a:pt x="338076" y="2261327"/>
                  </a:lnTo>
                  <a:lnTo>
                    <a:pt x="339588" y="2275905"/>
                  </a:lnTo>
                  <a:lnTo>
                    <a:pt x="339459" y="2283214"/>
                  </a:lnTo>
                  <a:lnTo>
                    <a:pt x="323331" y="2331294"/>
                  </a:lnTo>
                  <a:lnTo>
                    <a:pt x="292937" y="2368772"/>
                  </a:lnTo>
                  <a:lnTo>
                    <a:pt x="252098" y="2402049"/>
                  </a:lnTo>
                  <a:lnTo>
                    <a:pt x="205356" y="2430200"/>
                  </a:lnTo>
                  <a:lnTo>
                    <a:pt x="157249" y="2452304"/>
                  </a:lnTo>
                  <a:lnTo>
                    <a:pt x="112318" y="2467435"/>
                  </a:lnTo>
                  <a:lnTo>
                    <a:pt x="75103" y="2474672"/>
                  </a:lnTo>
                  <a:close/>
                </a:path>
                <a:path w="1866265" h="2776220">
                  <a:moveTo>
                    <a:pt x="334838" y="1618184"/>
                  </a:moveTo>
                  <a:lnTo>
                    <a:pt x="303176" y="1612411"/>
                  </a:lnTo>
                  <a:lnTo>
                    <a:pt x="281780" y="1589718"/>
                  </a:lnTo>
                  <a:lnTo>
                    <a:pt x="274878" y="1545813"/>
                  </a:lnTo>
                  <a:lnTo>
                    <a:pt x="276545" y="1531590"/>
                  </a:lnTo>
                  <a:lnTo>
                    <a:pt x="288720" y="1490724"/>
                  </a:lnTo>
                  <a:lnTo>
                    <a:pt x="310882" y="1454290"/>
                  </a:lnTo>
                  <a:lnTo>
                    <a:pt x="340254" y="1424511"/>
                  </a:lnTo>
                  <a:lnTo>
                    <a:pt x="384467" y="1392492"/>
                  </a:lnTo>
                  <a:lnTo>
                    <a:pt x="441452" y="1364983"/>
                  </a:lnTo>
                  <a:lnTo>
                    <a:pt x="474986" y="1356051"/>
                  </a:lnTo>
                  <a:lnTo>
                    <a:pt x="506869" y="1356173"/>
                  </a:lnTo>
                  <a:lnTo>
                    <a:pt x="534627" y="1368838"/>
                  </a:lnTo>
                  <a:lnTo>
                    <a:pt x="549780" y="1389282"/>
                  </a:lnTo>
                  <a:lnTo>
                    <a:pt x="557603" y="1414847"/>
                  </a:lnTo>
                  <a:lnTo>
                    <a:pt x="558287" y="1442982"/>
                  </a:lnTo>
                  <a:lnTo>
                    <a:pt x="552025" y="1471136"/>
                  </a:lnTo>
                  <a:lnTo>
                    <a:pt x="531636" y="1508963"/>
                  </a:lnTo>
                  <a:lnTo>
                    <a:pt x="502725" y="1540892"/>
                  </a:lnTo>
                  <a:lnTo>
                    <a:pt x="449129" y="1576885"/>
                  </a:lnTo>
                  <a:lnTo>
                    <a:pt x="412042" y="1596129"/>
                  </a:lnTo>
                  <a:lnTo>
                    <a:pt x="372536" y="1611326"/>
                  </a:lnTo>
                  <a:lnTo>
                    <a:pt x="334838" y="1618184"/>
                  </a:lnTo>
                  <a:close/>
                </a:path>
                <a:path w="1866265" h="2776220">
                  <a:moveTo>
                    <a:pt x="1165321" y="1060514"/>
                  </a:moveTo>
                  <a:lnTo>
                    <a:pt x="1135476" y="1058616"/>
                  </a:lnTo>
                  <a:lnTo>
                    <a:pt x="1109441" y="1045330"/>
                  </a:lnTo>
                  <a:lnTo>
                    <a:pt x="1090813" y="1020199"/>
                  </a:lnTo>
                  <a:lnTo>
                    <a:pt x="1083190" y="982768"/>
                  </a:lnTo>
                  <a:lnTo>
                    <a:pt x="1089740" y="945558"/>
                  </a:lnTo>
                  <a:lnTo>
                    <a:pt x="1108724" y="912183"/>
                  </a:lnTo>
                  <a:lnTo>
                    <a:pt x="1136383" y="887248"/>
                  </a:lnTo>
                  <a:lnTo>
                    <a:pt x="1168954" y="875356"/>
                  </a:lnTo>
                  <a:lnTo>
                    <a:pt x="1201176" y="879867"/>
                  </a:lnTo>
                  <a:lnTo>
                    <a:pt x="1227930" y="898552"/>
                  </a:lnTo>
                  <a:lnTo>
                    <a:pt x="1245664" y="927633"/>
                  </a:lnTo>
                  <a:lnTo>
                    <a:pt x="1250829" y="963332"/>
                  </a:lnTo>
                  <a:lnTo>
                    <a:pt x="1241728" y="1002433"/>
                  </a:lnTo>
                  <a:lnTo>
                    <a:pt x="1222045" y="1031967"/>
                  </a:lnTo>
                  <a:lnTo>
                    <a:pt x="1195376" y="1051479"/>
                  </a:lnTo>
                  <a:lnTo>
                    <a:pt x="1165321" y="1060514"/>
                  </a:lnTo>
                  <a:close/>
                </a:path>
                <a:path w="1866265" h="2776220">
                  <a:moveTo>
                    <a:pt x="777719" y="1887511"/>
                  </a:moveTo>
                  <a:lnTo>
                    <a:pt x="747848" y="1885598"/>
                  </a:lnTo>
                  <a:lnTo>
                    <a:pt x="721766" y="1872304"/>
                  </a:lnTo>
                  <a:lnTo>
                    <a:pt x="703056" y="1847170"/>
                  </a:lnTo>
                  <a:lnTo>
                    <a:pt x="695306" y="1809740"/>
                  </a:lnTo>
                  <a:lnTo>
                    <a:pt x="702413" y="1772644"/>
                  </a:lnTo>
                  <a:lnTo>
                    <a:pt x="721455" y="1739308"/>
                  </a:lnTo>
                  <a:lnTo>
                    <a:pt x="749018" y="1714335"/>
                  </a:lnTo>
                  <a:lnTo>
                    <a:pt x="781685" y="1702327"/>
                  </a:lnTo>
                  <a:lnTo>
                    <a:pt x="787380" y="1702147"/>
                  </a:lnTo>
                  <a:lnTo>
                    <a:pt x="793030" y="1702573"/>
                  </a:lnTo>
                  <a:lnTo>
                    <a:pt x="834489" y="1719907"/>
                  </a:lnTo>
                  <a:lnTo>
                    <a:pt x="858018" y="1751500"/>
                  </a:lnTo>
                  <a:lnTo>
                    <a:pt x="863983" y="1779182"/>
                  </a:lnTo>
                  <a:lnTo>
                    <a:pt x="863973" y="1784845"/>
                  </a:lnTo>
                  <a:lnTo>
                    <a:pt x="854195" y="1829541"/>
                  </a:lnTo>
                  <a:lnTo>
                    <a:pt x="807791" y="1878500"/>
                  </a:lnTo>
                  <a:lnTo>
                    <a:pt x="777719" y="1887511"/>
                  </a:lnTo>
                  <a:close/>
                </a:path>
                <a:path w="1866265" h="2776220">
                  <a:moveTo>
                    <a:pt x="1811469" y="326020"/>
                  </a:moveTo>
                  <a:lnTo>
                    <a:pt x="1762932" y="292773"/>
                  </a:lnTo>
                  <a:lnTo>
                    <a:pt x="1742489" y="225769"/>
                  </a:lnTo>
                  <a:lnTo>
                    <a:pt x="1735489" y="159914"/>
                  </a:lnTo>
                  <a:lnTo>
                    <a:pt x="1738774" y="127198"/>
                  </a:lnTo>
                  <a:lnTo>
                    <a:pt x="1749183" y="86748"/>
                  </a:lnTo>
                  <a:lnTo>
                    <a:pt x="1768690" y="50403"/>
                  </a:lnTo>
                  <a:lnTo>
                    <a:pt x="1797753" y="21124"/>
                  </a:lnTo>
                  <a:lnTo>
                    <a:pt x="1833984" y="1328"/>
                  </a:lnTo>
                  <a:lnTo>
                    <a:pt x="1865709" y="0"/>
                  </a:lnTo>
                  <a:lnTo>
                    <a:pt x="1865709" y="304428"/>
                  </a:lnTo>
                  <a:lnTo>
                    <a:pt x="1844407" y="317520"/>
                  </a:lnTo>
                  <a:lnTo>
                    <a:pt x="1811469" y="326020"/>
                  </a:lnTo>
                  <a:close/>
                </a:path>
                <a:path w="1866265" h="2776220">
                  <a:moveTo>
                    <a:pt x="1865709" y="1672088"/>
                  </a:moveTo>
                  <a:lnTo>
                    <a:pt x="1862271" y="1667824"/>
                  </a:lnTo>
                  <a:lnTo>
                    <a:pt x="1849306" y="1637380"/>
                  </a:lnTo>
                  <a:lnTo>
                    <a:pt x="1848799" y="1604967"/>
                  </a:lnTo>
                  <a:lnTo>
                    <a:pt x="1863820" y="1571331"/>
                  </a:lnTo>
                  <a:lnTo>
                    <a:pt x="1865709" y="1569414"/>
                  </a:lnTo>
                  <a:lnTo>
                    <a:pt x="1865709" y="1672088"/>
                  </a:lnTo>
                  <a:close/>
                </a:path>
                <a:path w="1866265" h="2776220">
                  <a:moveTo>
                    <a:pt x="1800999" y="922307"/>
                  </a:moveTo>
                  <a:lnTo>
                    <a:pt x="1763892" y="919689"/>
                  </a:lnTo>
                  <a:lnTo>
                    <a:pt x="1732050" y="900112"/>
                  </a:lnTo>
                  <a:lnTo>
                    <a:pt x="1711120" y="865343"/>
                  </a:lnTo>
                  <a:lnTo>
                    <a:pt x="1705393" y="826056"/>
                  </a:lnTo>
                  <a:lnTo>
                    <a:pt x="1712828" y="786931"/>
                  </a:lnTo>
                  <a:lnTo>
                    <a:pt x="1731384" y="752644"/>
                  </a:lnTo>
                  <a:lnTo>
                    <a:pt x="1759020" y="727874"/>
                  </a:lnTo>
                  <a:lnTo>
                    <a:pt x="1793696" y="717298"/>
                  </a:lnTo>
                  <a:lnTo>
                    <a:pt x="1833370" y="725593"/>
                  </a:lnTo>
                  <a:lnTo>
                    <a:pt x="1844186" y="732107"/>
                  </a:lnTo>
                  <a:lnTo>
                    <a:pt x="1854016" y="739743"/>
                  </a:lnTo>
                  <a:lnTo>
                    <a:pt x="1862858" y="748502"/>
                  </a:lnTo>
                  <a:lnTo>
                    <a:pt x="1865709" y="752088"/>
                  </a:lnTo>
                  <a:lnTo>
                    <a:pt x="1865709" y="887145"/>
                  </a:lnTo>
                  <a:lnTo>
                    <a:pt x="1837720" y="910035"/>
                  </a:lnTo>
                  <a:lnTo>
                    <a:pt x="1800999" y="922307"/>
                  </a:lnTo>
                  <a:close/>
                </a:path>
                <a:path w="1866265" h="2776220">
                  <a:moveTo>
                    <a:pt x="1098753" y="2283107"/>
                  </a:moveTo>
                  <a:lnTo>
                    <a:pt x="1058218" y="2268236"/>
                  </a:lnTo>
                  <a:lnTo>
                    <a:pt x="1024608" y="2240214"/>
                  </a:lnTo>
                  <a:lnTo>
                    <a:pt x="997031" y="2204327"/>
                  </a:lnTo>
                  <a:lnTo>
                    <a:pt x="979132" y="2162870"/>
                  </a:lnTo>
                  <a:lnTo>
                    <a:pt x="974554" y="2118139"/>
                  </a:lnTo>
                  <a:lnTo>
                    <a:pt x="986942" y="2072431"/>
                  </a:lnTo>
                  <a:lnTo>
                    <a:pt x="1019941" y="2028042"/>
                  </a:lnTo>
                  <a:lnTo>
                    <a:pt x="1054367" y="2004779"/>
                  </a:lnTo>
                  <a:lnTo>
                    <a:pt x="1092554" y="1994923"/>
                  </a:lnTo>
                  <a:lnTo>
                    <a:pt x="1129897" y="1999070"/>
                  </a:lnTo>
                  <a:lnTo>
                    <a:pt x="1161790" y="2017812"/>
                  </a:lnTo>
                  <a:lnTo>
                    <a:pt x="1162119" y="2017812"/>
                  </a:lnTo>
                  <a:lnTo>
                    <a:pt x="1185090" y="2052238"/>
                  </a:lnTo>
                  <a:lnTo>
                    <a:pt x="1198549" y="2092042"/>
                  </a:lnTo>
                  <a:lnTo>
                    <a:pt x="1201499" y="2119905"/>
                  </a:lnTo>
                  <a:lnTo>
                    <a:pt x="1199940" y="2167776"/>
                  </a:lnTo>
                  <a:lnTo>
                    <a:pt x="1187186" y="2212965"/>
                  </a:lnTo>
                  <a:lnTo>
                    <a:pt x="1164937" y="2250539"/>
                  </a:lnTo>
                  <a:lnTo>
                    <a:pt x="1134892" y="2275564"/>
                  </a:lnTo>
                  <a:lnTo>
                    <a:pt x="1098753" y="2283107"/>
                  </a:lnTo>
                  <a:close/>
                </a:path>
                <a:path w="1866265" h="2776220">
                  <a:moveTo>
                    <a:pt x="1162119" y="2017812"/>
                  </a:moveTo>
                  <a:lnTo>
                    <a:pt x="1161790" y="2017812"/>
                  </a:lnTo>
                  <a:lnTo>
                    <a:pt x="1161790" y="2017403"/>
                  </a:lnTo>
                  <a:lnTo>
                    <a:pt x="1162119" y="2017812"/>
                  </a:lnTo>
                  <a:close/>
                </a:path>
                <a:path w="1866265" h="2776220">
                  <a:moveTo>
                    <a:pt x="1295246" y="1768412"/>
                  </a:moveTo>
                  <a:lnTo>
                    <a:pt x="1246889" y="1735625"/>
                  </a:lnTo>
                  <a:lnTo>
                    <a:pt x="1226471" y="1668160"/>
                  </a:lnTo>
                  <a:lnTo>
                    <a:pt x="1219394" y="1602405"/>
                  </a:lnTo>
                  <a:lnTo>
                    <a:pt x="1222699" y="1569741"/>
                  </a:lnTo>
                  <a:lnTo>
                    <a:pt x="1233157" y="1529352"/>
                  </a:lnTo>
                  <a:lnTo>
                    <a:pt x="1252610" y="1493032"/>
                  </a:lnTo>
                  <a:lnTo>
                    <a:pt x="1281603" y="1463753"/>
                  </a:lnTo>
                  <a:lnTo>
                    <a:pt x="1317762" y="1443925"/>
                  </a:lnTo>
                  <a:lnTo>
                    <a:pt x="1355121" y="1442275"/>
                  </a:lnTo>
                  <a:lnTo>
                    <a:pt x="1388968" y="1456200"/>
                  </a:lnTo>
                  <a:lnTo>
                    <a:pt x="1435457" y="1516965"/>
                  </a:lnTo>
                  <a:lnTo>
                    <a:pt x="1443846" y="1559286"/>
                  </a:lnTo>
                  <a:lnTo>
                    <a:pt x="1444560" y="1580878"/>
                  </a:lnTo>
                  <a:lnTo>
                    <a:pt x="1444036" y="1591655"/>
                  </a:lnTo>
                  <a:lnTo>
                    <a:pt x="1436140" y="1634072"/>
                  </a:lnTo>
                  <a:lnTo>
                    <a:pt x="1419296" y="1673795"/>
                  </a:lnTo>
                  <a:lnTo>
                    <a:pt x="1391155" y="1712481"/>
                  </a:lnTo>
                  <a:lnTo>
                    <a:pt x="1361412" y="1740024"/>
                  </a:lnTo>
                  <a:lnTo>
                    <a:pt x="1328214" y="1760432"/>
                  </a:lnTo>
                  <a:lnTo>
                    <a:pt x="1295246" y="1768412"/>
                  </a:lnTo>
                  <a:close/>
                </a:path>
                <a:path w="1866265" h="2776220">
                  <a:moveTo>
                    <a:pt x="1518940" y="2604552"/>
                  </a:moveTo>
                  <a:lnTo>
                    <a:pt x="1481832" y="2601831"/>
                  </a:lnTo>
                  <a:lnTo>
                    <a:pt x="1449990" y="2582084"/>
                  </a:lnTo>
                  <a:lnTo>
                    <a:pt x="1429375" y="2547314"/>
                  </a:lnTo>
                  <a:lnTo>
                    <a:pt x="1423894" y="2508028"/>
                  </a:lnTo>
                  <a:lnTo>
                    <a:pt x="1431515" y="2468903"/>
                  </a:lnTo>
                  <a:lnTo>
                    <a:pt x="1450203" y="2434616"/>
                  </a:lnTo>
                  <a:lnTo>
                    <a:pt x="1477924" y="2409846"/>
                  </a:lnTo>
                  <a:lnTo>
                    <a:pt x="1512646" y="2399270"/>
                  </a:lnTo>
                  <a:lnTo>
                    <a:pt x="1552334" y="2407565"/>
                  </a:lnTo>
                  <a:lnTo>
                    <a:pt x="1589041" y="2440566"/>
                  </a:lnTo>
                  <a:lnTo>
                    <a:pt x="1606986" y="2486539"/>
                  </a:lnTo>
                  <a:lnTo>
                    <a:pt x="1605335" y="2531239"/>
                  </a:lnTo>
                  <a:lnTo>
                    <a:pt x="1586343" y="2567187"/>
                  </a:lnTo>
                  <a:lnTo>
                    <a:pt x="1555660" y="2592314"/>
                  </a:lnTo>
                  <a:lnTo>
                    <a:pt x="1518940" y="2604552"/>
                  </a:lnTo>
                  <a:close/>
                </a:path>
              </a:pathLst>
            </a:custGeom>
            <a:solidFill>
              <a:srgbClr val="FFD5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78322" y="0"/>
              <a:ext cx="4905374" cy="102869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16000" y="3027560"/>
            <a:ext cx="7599680" cy="3040380"/>
          </a:xfrm>
          <a:prstGeom prst="rect">
            <a:avLst/>
          </a:prstGeom>
        </p:spPr>
        <p:txBody>
          <a:bodyPr vert="horz" wrap="square" lIns="0" tIns="415925" rIns="0" bIns="0" rtlCol="0">
            <a:spAutoFit/>
          </a:bodyPr>
          <a:lstStyle/>
          <a:p>
            <a:pPr marL="12700" marR="5080">
              <a:lnSpc>
                <a:spcPct val="76500"/>
              </a:lnSpc>
              <a:spcBef>
                <a:spcPts val="3275"/>
              </a:spcBef>
            </a:pPr>
            <a:r>
              <a:rPr sz="11200" spc="5" dirty="0">
                <a:solidFill>
                  <a:srgbClr val="FFD52F"/>
                </a:solidFill>
                <a:latin typeface="Trebuchet MS"/>
                <a:cs typeface="Trebuchet MS"/>
              </a:rPr>
              <a:t>Select </a:t>
            </a:r>
            <a:r>
              <a:rPr sz="11200" spc="10" dirty="0">
                <a:solidFill>
                  <a:srgbClr val="FFD52F"/>
                </a:solidFill>
                <a:latin typeface="Trebuchet MS"/>
                <a:cs typeface="Trebuchet MS"/>
              </a:rPr>
              <a:t> </a:t>
            </a:r>
            <a:r>
              <a:rPr sz="11200" spc="-280" dirty="0">
                <a:solidFill>
                  <a:srgbClr val="FFD52F"/>
                </a:solidFill>
                <a:latin typeface="Trebuchet MS"/>
                <a:cs typeface="Trebuchet MS"/>
              </a:rPr>
              <a:t>P</a:t>
            </a:r>
            <a:r>
              <a:rPr sz="11200" spc="-755" dirty="0">
                <a:solidFill>
                  <a:srgbClr val="FFD52F"/>
                </a:solidFill>
                <a:latin typeface="Trebuchet MS"/>
                <a:cs typeface="Trebuchet MS"/>
              </a:rPr>
              <a:t>r</a:t>
            </a:r>
            <a:r>
              <a:rPr sz="11200" spc="100" dirty="0">
                <a:solidFill>
                  <a:srgbClr val="FFD52F"/>
                </a:solidFill>
                <a:latin typeface="Trebuchet MS"/>
                <a:cs typeface="Trebuchet MS"/>
              </a:rPr>
              <a:t>e</a:t>
            </a:r>
            <a:r>
              <a:rPr sz="11200" spc="-1130" dirty="0">
                <a:solidFill>
                  <a:srgbClr val="FFD52F"/>
                </a:solidFill>
                <a:latin typeface="Trebuchet MS"/>
                <a:cs typeface="Trebuchet MS"/>
              </a:rPr>
              <a:t>f</a:t>
            </a:r>
            <a:r>
              <a:rPr sz="11200" spc="100" dirty="0">
                <a:solidFill>
                  <a:srgbClr val="FFD52F"/>
                </a:solidFill>
                <a:latin typeface="Trebuchet MS"/>
                <a:cs typeface="Trebuchet MS"/>
              </a:rPr>
              <a:t>e</a:t>
            </a:r>
            <a:r>
              <a:rPr sz="11200" spc="-755" dirty="0">
                <a:solidFill>
                  <a:srgbClr val="FFD52F"/>
                </a:solidFill>
                <a:latin typeface="Trebuchet MS"/>
                <a:cs typeface="Trebuchet MS"/>
              </a:rPr>
              <a:t>r</a:t>
            </a:r>
            <a:r>
              <a:rPr sz="11200" spc="100" dirty="0">
                <a:solidFill>
                  <a:srgbClr val="FFD52F"/>
                </a:solidFill>
                <a:latin typeface="Trebuchet MS"/>
                <a:cs typeface="Trebuchet MS"/>
              </a:rPr>
              <a:t>e</a:t>
            </a:r>
            <a:r>
              <a:rPr sz="11200" spc="450" dirty="0">
                <a:solidFill>
                  <a:srgbClr val="FFD52F"/>
                </a:solidFill>
                <a:latin typeface="Trebuchet MS"/>
                <a:cs typeface="Trebuchet MS"/>
              </a:rPr>
              <a:t>n</a:t>
            </a:r>
            <a:r>
              <a:rPr sz="11200" spc="475" dirty="0">
                <a:solidFill>
                  <a:srgbClr val="FFD52F"/>
                </a:solidFill>
                <a:latin typeface="Trebuchet MS"/>
                <a:cs typeface="Trebuchet MS"/>
              </a:rPr>
              <a:t>c</a:t>
            </a:r>
            <a:r>
              <a:rPr sz="11200" spc="100" dirty="0">
                <a:solidFill>
                  <a:srgbClr val="FFD52F"/>
                </a:solidFill>
                <a:latin typeface="Trebuchet MS"/>
                <a:cs typeface="Trebuchet MS"/>
              </a:rPr>
              <a:t>e</a:t>
            </a:r>
            <a:r>
              <a:rPr sz="11200" spc="1455" dirty="0">
                <a:solidFill>
                  <a:srgbClr val="FFD52F"/>
                </a:solidFill>
                <a:latin typeface="Trebuchet MS"/>
                <a:cs typeface="Trebuchet MS"/>
              </a:rPr>
              <a:t>s</a:t>
            </a:r>
            <a:endParaRPr sz="1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340</Words>
  <Application>Microsoft Office PowerPoint</Application>
  <PresentationFormat>Custom</PresentationFormat>
  <Paragraphs>58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Diver Meal</vt:lpstr>
      <vt:lpstr>Greeting</vt:lpstr>
      <vt:lpstr>What it does ?</vt:lpstr>
      <vt:lpstr>How I built it</vt:lpstr>
      <vt:lpstr>Accomplishments</vt:lpstr>
      <vt:lpstr>Register Now</vt:lpstr>
      <vt:lpstr>Register Now</vt:lpstr>
      <vt:lpstr>PowerPoint Presentation</vt:lpstr>
      <vt:lpstr>PowerPoint Presentation</vt:lpstr>
      <vt:lpstr>PowerPoint Presentation</vt:lpstr>
      <vt:lpstr>Dashboard</vt:lpstr>
      <vt:lpstr>Code</vt:lpstr>
      <vt:lpstr>Future Plans</vt:lpstr>
      <vt:lpstr>Monetization         Model</vt:lpstr>
      <vt:lpstr>GITHUB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Protecting our most precious</dc:title>
  <dc:creator>Vasu Arora</dc:creator>
  <cp:keywords>DAFeqCJ5rpI,BAFAZzWpzBA</cp:keywords>
  <cp:lastModifiedBy>Vasu Arora</cp:lastModifiedBy>
  <cp:revision>2</cp:revision>
  <dcterms:created xsi:type="dcterms:W3CDTF">2023-03-31T11:36:37Z</dcterms:created>
  <dcterms:modified xsi:type="dcterms:W3CDTF">2023-03-31T11:52:14Z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2023-03-30T00:00:00Z</vt:filetime>
  </property>
  <property fmtid="{D5CDD505-2E9C-101B-9397-08002B2CF9AE}" pid="3" name="Creator">
    <vt:lpwstr>Canva</vt:lpwstr>
  </property>
  <property fmtid="{D5CDD505-2E9C-101B-9397-08002B2CF9AE}" pid="4" name="LastSaved">
    <vt:filetime>2023-03-30T00:00:00Z</vt:filetime>
  </property>
</Properties>
</file>